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png" ContentType="image/png"/>
  <Default Extension="rels" ContentType="application/vnd.openxmlformats-package.relationships+xml"/>
  <Default Extension="tiff" ContentType="image/tiff"/>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78"/>
  </p:notesMasterIdLst>
  <p:handoutMasterIdLst>
    <p:handoutMasterId r:id="rId79"/>
  </p:handoutMasterIdLst>
  <p:sldIdLst>
    <p:sldId id="480" r:id="rId2"/>
    <p:sldId id="530" r:id="rId3"/>
    <p:sldId id="541" r:id="rId4"/>
    <p:sldId id="570" r:id="rId5"/>
    <p:sldId id="572" r:id="rId6"/>
    <p:sldId id="573" r:id="rId7"/>
    <p:sldId id="581" r:id="rId8"/>
    <p:sldId id="580" r:id="rId9"/>
    <p:sldId id="582" r:id="rId10"/>
    <p:sldId id="554" r:id="rId11"/>
    <p:sldId id="550" r:id="rId12"/>
    <p:sldId id="551" r:id="rId13"/>
    <p:sldId id="575" r:id="rId14"/>
    <p:sldId id="576" r:id="rId15"/>
    <p:sldId id="579" r:id="rId16"/>
    <p:sldId id="578" r:id="rId17"/>
    <p:sldId id="490" r:id="rId18"/>
    <p:sldId id="544" r:id="rId19"/>
    <p:sldId id="492" r:id="rId20"/>
    <p:sldId id="493" r:id="rId21"/>
    <p:sldId id="494" r:id="rId22"/>
    <p:sldId id="495" r:id="rId23"/>
    <p:sldId id="496" r:id="rId24"/>
    <p:sldId id="497" r:id="rId25"/>
    <p:sldId id="498" r:id="rId26"/>
    <p:sldId id="499" r:id="rId27"/>
    <p:sldId id="500" r:id="rId28"/>
    <p:sldId id="501" r:id="rId29"/>
    <p:sldId id="502" r:id="rId30"/>
    <p:sldId id="503" r:id="rId31"/>
    <p:sldId id="504" r:id="rId32"/>
    <p:sldId id="505" r:id="rId33"/>
    <p:sldId id="506" r:id="rId34"/>
    <p:sldId id="507" r:id="rId35"/>
    <p:sldId id="508" r:id="rId36"/>
    <p:sldId id="509" r:id="rId37"/>
    <p:sldId id="510" r:id="rId38"/>
    <p:sldId id="511" r:id="rId39"/>
    <p:sldId id="512" r:id="rId40"/>
    <p:sldId id="513" r:id="rId41"/>
    <p:sldId id="514" r:id="rId42"/>
    <p:sldId id="515" r:id="rId43"/>
    <p:sldId id="516" r:id="rId44"/>
    <p:sldId id="517" r:id="rId45"/>
    <p:sldId id="518" r:id="rId46"/>
    <p:sldId id="519" r:id="rId47"/>
    <p:sldId id="520" r:id="rId48"/>
    <p:sldId id="521" r:id="rId49"/>
    <p:sldId id="522" r:id="rId50"/>
    <p:sldId id="535" r:id="rId51"/>
    <p:sldId id="564" r:id="rId52"/>
    <p:sldId id="523" r:id="rId53"/>
    <p:sldId id="536" r:id="rId54"/>
    <p:sldId id="538" r:id="rId55"/>
    <p:sldId id="566" r:id="rId56"/>
    <p:sldId id="565" r:id="rId57"/>
    <p:sldId id="524" r:id="rId58"/>
    <p:sldId id="525" r:id="rId59"/>
    <p:sldId id="526" r:id="rId60"/>
    <p:sldId id="527" r:id="rId61"/>
    <p:sldId id="528" r:id="rId62"/>
    <p:sldId id="531" r:id="rId63"/>
    <p:sldId id="439" r:id="rId64"/>
    <p:sldId id="477" r:id="rId65"/>
    <p:sldId id="476" r:id="rId66"/>
    <p:sldId id="546" r:id="rId67"/>
    <p:sldId id="529" r:id="rId68"/>
    <p:sldId id="461" r:id="rId69"/>
    <p:sldId id="532" r:id="rId70"/>
    <p:sldId id="558" r:id="rId71"/>
    <p:sldId id="559" r:id="rId72"/>
    <p:sldId id="568" r:id="rId73"/>
    <p:sldId id="569" r:id="rId74"/>
    <p:sldId id="583" r:id="rId75"/>
    <p:sldId id="556" r:id="rId76"/>
    <p:sldId id="584" r:id="rId77"/>
  </p:sldIdLst>
  <p:sldSz cx="9144000" cy="6858000" type="letter"/>
  <p:notesSz cx="7099300" cy="10234613"/>
  <p:defaultTextStyle>
    <a:defPPr>
      <a:defRPr lang="he-IL"/>
    </a:defPPr>
    <a:lvl1pPr algn="ctr"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ctr"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ctr"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ctr"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ctr" rtl="0" eaLnBrk="0" fontAlgn="base" hangingPunct="0">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223">
          <p15:clr>
            <a:srgbClr val="A4A3A4"/>
          </p15:clr>
        </p15:guide>
        <p15:guide id="2" pos="2235">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BF2D7"/>
    <a:srgbClr val="FFE4C9"/>
    <a:srgbClr val="FFC1A0"/>
    <a:srgbClr val="114FFB"/>
    <a:srgbClr val="FC0128"/>
    <a:srgbClr val="FFDEBD"/>
    <a:srgbClr val="006600"/>
    <a:srgbClr val="000099"/>
    <a:srgbClr val="F3F3FF"/>
    <a:srgbClr val="000066"/>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6275"/>
    <p:restoredTop sz="94824"/>
  </p:normalViewPr>
  <p:slideViewPr>
    <p:cSldViewPr>
      <p:cViewPr varScale="1">
        <p:scale>
          <a:sx n="83" d="100"/>
          <a:sy n="83" d="100"/>
        </p:scale>
        <p:origin x="1304" y="184"/>
      </p:cViewPr>
      <p:guideLst>
        <p:guide orient="horz" pos="2160"/>
        <p:guide pos="2880"/>
      </p:guideLst>
    </p:cSldViewPr>
  </p:slideViewPr>
  <p:outlineViewPr>
    <p:cViewPr>
      <p:scale>
        <a:sx n="33" d="100"/>
        <a:sy n="33" d="100"/>
      </p:scale>
      <p:origin x="0" y="0"/>
    </p:cViewPr>
    <p:sldLst>
      <p:sld r:id="rId1" collapse="1"/>
    </p:sldLst>
  </p:outlineViewPr>
  <p:notesTextViewPr>
    <p:cViewPr>
      <p:scale>
        <a:sx n="100" d="100"/>
        <a:sy n="100" d="100"/>
      </p:scale>
      <p:origin x="0" y="0"/>
    </p:cViewPr>
  </p:notesTextViewPr>
  <p:sorterViewPr>
    <p:cViewPr>
      <p:scale>
        <a:sx n="66" d="100"/>
        <a:sy n="66" d="100"/>
      </p:scale>
      <p:origin x="0" y="0"/>
    </p:cViewPr>
  </p:sorterViewPr>
  <p:notesViewPr>
    <p:cSldViewPr>
      <p:cViewPr>
        <p:scale>
          <a:sx n="100" d="100"/>
          <a:sy n="100" d="100"/>
        </p:scale>
        <p:origin x="-606" y="3024"/>
      </p:cViewPr>
      <p:guideLst>
        <p:guide orient="horz" pos="3223"/>
        <p:guide pos="2235"/>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handoutMaster" Target="handoutMasters/handout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notesMaster" Target="notesMasters/notesMaster1.xml"/><Relationship Id="rId8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_rels/viewProps.xml.rels><?xml version="1.0" encoding="UTF-8" standalone="yes"?>
<Relationships xmlns="http://schemas.openxmlformats.org/package/2006/relationships"><Relationship Id="rId1" Type="http://schemas.openxmlformats.org/officeDocument/2006/relationships/slide" Target="slides/slide75.xml"/></Relationships>
</file>

<file path=ppt/handoutMasters/_rels/handoutMaster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9" name="Text Box 7" descr="Bouquet"/>
          <p:cNvSpPr txBox="1">
            <a:spLocks noChangeArrowheads="1"/>
          </p:cNvSpPr>
          <p:nvPr/>
        </p:nvSpPr>
        <p:spPr bwMode="auto">
          <a:xfrm>
            <a:off x="568325" y="9596438"/>
            <a:ext cx="5927725" cy="231775"/>
          </a:xfrm>
          <a:prstGeom prst="rect">
            <a:avLst/>
          </a:prstGeom>
          <a:noFill/>
          <a:ln>
            <a:noFill/>
          </a:ln>
          <a:effectLst/>
          <a:extLst>
            <a:ext uri="{909E8E84-426E-40dd-AFC4-6F175D3DCCD1}">
              <a14:hiddenFill xmlns="" xmlns:a14="http://schemas.microsoft.com/office/drawing/2010/main">
                <a:blipFill dpi="0" rotWithShape="0">
                  <a:blip r:embed="rId2"/>
                  <a:srcRect/>
                  <a:tile tx="0" ty="0" sx="100000" sy="100000" flip="none" algn="tl"/>
                </a:blip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96241" tIns="48120" rIns="96241" bIns="48120" anchor="ctr">
            <a:spAutoFit/>
          </a:bodyPr>
          <a:lstStyle>
            <a:lvl1pPr algn="r" defTabSz="962025" rtl="1">
              <a:defRPr sz="2400">
                <a:solidFill>
                  <a:schemeClr val="tx1"/>
                </a:solidFill>
                <a:latin typeface="Times New Roman" charset="0"/>
                <a:ea typeface="ＭＳ Ｐゴシック" charset="0"/>
              </a:defRPr>
            </a:lvl1pPr>
            <a:lvl2pPr marL="481013" algn="r" defTabSz="962025" rtl="1">
              <a:defRPr sz="2400">
                <a:solidFill>
                  <a:schemeClr val="tx1"/>
                </a:solidFill>
                <a:latin typeface="Times New Roman" charset="0"/>
                <a:ea typeface="ＭＳ Ｐゴシック" charset="0"/>
              </a:defRPr>
            </a:lvl2pPr>
            <a:lvl3pPr marL="962025" algn="r" defTabSz="962025" rtl="1">
              <a:defRPr sz="2400">
                <a:solidFill>
                  <a:schemeClr val="tx1"/>
                </a:solidFill>
                <a:latin typeface="Times New Roman" charset="0"/>
                <a:ea typeface="ＭＳ Ｐゴシック" charset="0"/>
              </a:defRPr>
            </a:lvl3pPr>
            <a:lvl4pPr marL="1443038" algn="r" defTabSz="962025" rtl="1">
              <a:defRPr sz="2400">
                <a:solidFill>
                  <a:schemeClr val="tx1"/>
                </a:solidFill>
                <a:latin typeface="Times New Roman" charset="0"/>
                <a:ea typeface="ＭＳ Ｐゴシック" charset="0"/>
              </a:defRPr>
            </a:lvl4pPr>
            <a:lvl5pPr marL="1924050" algn="r" defTabSz="962025" rtl="1">
              <a:defRPr sz="2400">
                <a:solidFill>
                  <a:schemeClr val="tx1"/>
                </a:solidFill>
                <a:latin typeface="Times New Roman" charset="0"/>
                <a:ea typeface="ＭＳ Ｐゴシック" charset="0"/>
              </a:defRPr>
            </a:lvl5pPr>
            <a:lvl6pPr marL="2381250" algn="r" defTabSz="962025" rtl="1" eaLnBrk="0" fontAlgn="base" hangingPunct="0">
              <a:spcBef>
                <a:spcPct val="0"/>
              </a:spcBef>
              <a:spcAft>
                <a:spcPct val="0"/>
              </a:spcAft>
              <a:defRPr sz="2400">
                <a:solidFill>
                  <a:schemeClr val="tx1"/>
                </a:solidFill>
                <a:latin typeface="Times New Roman" charset="0"/>
                <a:ea typeface="ＭＳ Ｐゴシック" charset="0"/>
              </a:defRPr>
            </a:lvl6pPr>
            <a:lvl7pPr marL="2838450" algn="r" defTabSz="962025" rtl="1" eaLnBrk="0" fontAlgn="base" hangingPunct="0">
              <a:spcBef>
                <a:spcPct val="0"/>
              </a:spcBef>
              <a:spcAft>
                <a:spcPct val="0"/>
              </a:spcAft>
              <a:defRPr sz="2400">
                <a:solidFill>
                  <a:schemeClr val="tx1"/>
                </a:solidFill>
                <a:latin typeface="Times New Roman" charset="0"/>
                <a:ea typeface="ＭＳ Ｐゴシック" charset="0"/>
              </a:defRPr>
            </a:lvl7pPr>
            <a:lvl8pPr marL="3295650" algn="r" defTabSz="962025" rtl="1" eaLnBrk="0" fontAlgn="base" hangingPunct="0">
              <a:spcBef>
                <a:spcPct val="0"/>
              </a:spcBef>
              <a:spcAft>
                <a:spcPct val="0"/>
              </a:spcAft>
              <a:defRPr sz="2400">
                <a:solidFill>
                  <a:schemeClr val="tx1"/>
                </a:solidFill>
                <a:latin typeface="Times New Roman" charset="0"/>
                <a:ea typeface="ＭＳ Ｐゴシック" charset="0"/>
              </a:defRPr>
            </a:lvl8pPr>
            <a:lvl9pPr marL="3752850" algn="r" defTabSz="962025" rtl="1" eaLnBrk="0" fontAlgn="base" hangingPunct="0">
              <a:spcBef>
                <a:spcPct val="0"/>
              </a:spcBef>
              <a:spcAft>
                <a:spcPct val="0"/>
              </a:spcAft>
              <a:defRPr sz="2400">
                <a:solidFill>
                  <a:schemeClr val="tx1"/>
                </a:solidFill>
                <a:latin typeface="Times New Roman" charset="0"/>
                <a:ea typeface="ＭＳ Ｐゴシック" charset="0"/>
              </a:defRPr>
            </a:lvl9pPr>
          </a:lstStyle>
          <a:p>
            <a:pPr algn="l" rtl="0">
              <a:spcBef>
                <a:spcPct val="50000"/>
              </a:spcBef>
              <a:defRPr/>
            </a:pPr>
            <a:r>
              <a:rPr lang="en-US" sz="900" dirty="0">
                <a:latin typeface="Arial" charset="0"/>
                <a:cs typeface="+mn-cs"/>
              </a:rPr>
              <a:t>Copyright © Shimon Schocken</a:t>
            </a:r>
          </a:p>
        </p:txBody>
      </p:sp>
    </p:spTree>
    <p:extLst>
      <p:ext uri="{BB962C8B-B14F-4D97-AF65-F5344CB8AC3E}">
        <p14:creationId xmlns:p14="http://schemas.microsoft.com/office/powerpoint/2010/main" val="249329225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hdr" sz="quarter"/>
          </p:nvPr>
        </p:nvSpPr>
        <p:spPr bwMode="auto">
          <a:xfrm>
            <a:off x="-1588" y="11113"/>
            <a:ext cx="3076576" cy="477837"/>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20050" tIns="0" rIns="20050" bIns="0" numCol="1" anchor="t" anchorCtr="0" compatLnSpc="1">
            <a:prstTxWarp prst="textNoShape">
              <a:avLst/>
            </a:prstTxWarp>
          </a:bodyPr>
          <a:lstStyle>
            <a:lvl1pPr algn="l" defTabSz="801688">
              <a:defRPr sz="1100" i="1">
                <a:latin typeface="Times New Roman" charset="0"/>
                <a:cs typeface="+mn-cs"/>
              </a:defRPr>
            </a:lvl1pPr>
          </a:lstStyle>
          <a:p>
            <a:pPr>
              <a:defRPr/>
            </a:pPr>
            <a:endParaRPr lang="en-US" dirty="0"/>
          </a:p>
        </p:txBody>
      </p:sp>
      <p:sp>
        <p:nvSpPr>
          <p:cNvPr id="2051" name="Rectangle 3"/>
          <p:cNvSpPr>
            <a:spLocks noGrp="1" noChangeArrowheads="1"/>
          </p:cNvSpPr>
          <p:nvPr>
            <p:ph type="dt" idx="1"/>
          </p:nvPr>
        </p:nvSpPr>
        <p:spPr bwMode="auto">
          <a:xfrm>
            <a:off x="4022725" y="11113"/>
            <a:ext cx="3076575" cy="477837"/>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20050" tIns="0" rIns="20050" bIns="0" numCol="1" anchor="t" anchorCtr="0" compatLnSpc="1">
            <a:prstTxWarp prst="textNoShape">
              <a:avLst/>
            </a:prstTxWarp>
          </a:bodyPr>
          <a:lstStyle>
            <a:lvl1pPr algn="r" defTabSz="801688">
              <a:defRPr sz="1100" i="1">
                <a:latin typeface="Times New Roman" charset="0"/>
                <a:cs typeface="+mn-cs"/>
              </a:defRPr>
            </a:lvl1pPr>
          </a:lstStyle>
          <a:p>
            <a:pPr>
              <a:defRPr/>
            </a:pPr>
            <a:endParaRPr lang="en-US" dirty="0"/>
          </a:p>
        </p:txBody>
      </p:sp>
      <p:sp>
        <p:nvSpPr>
          <p:cNvPr id="2052" name="Rectangle 4"/>
          <p:cNvSpPr>
            <a:spLocks noGrp="1" noChangeArrowheads="1"/>
          </p:cNvSpPr>
          <p:nvPr>
            <p:ph type="ftr" sz="quarter" idx="4"/>
          </p:nvPr>
        </p:nvSpPr>
        <p:spPr bwMode="auto">
          <a:xfrm>
            <a:off x="-1588" y="9745663"/>
            <a:ext cx="3076576" cy="477837"/>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20050" tIns="0" rIns="20050" bIns="0" numCol="1" anchor="b" anchorCtr="0" compatLnSpc="1">
            <a:prstTxWarp prst="textNoShape">
              <a:avLst/>
            </a:prstTxWarp>
          </a:bodyPr>
          <a:lstStyle>
            <a:lvl1pPr algn="l" defTabSz="801688">
              <a:defRPr sz="1100" i="1">
                <a:latin typeface="Times New Roman" charset="0"/>
                <a:cs typeface="+mn-cs"/>
              </a:defRPr>
            </a:lvl1pPr>
          </a:lstStyle>
          <a:p>
            <a:pPr>
              <a:defRPr/>
            </a:pPr>
            <a:endParaRPr lang="en-US" dirty="0"/>
          </a:p>
        </p:txBody>
      </p:sp>
      <p:sp>
        <p:nvSpPr>
          <p:cNvPr id="2053" name="Rectangle 5"/>
          <p:cNvSpPr>
            <a:spLocks noGrp="1" noChangeArrowheads="1"/>
          </p:cNvSpPr>
          <p:nvPr>
            <p:ph type="sldNum" sz="quarter" idx="5"/>
          </p:nvPr>
        </p:nvSpPr>
        <p:spPr bwMode="auto">
          <a:xfrm>
            <a:off x="4022725" y="9745663"/>
            <a:ext cx="3076575" cy="477837"/>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20050" tIns="0" rIns="20050" bIns="0" numCol="1" anchor="b" anchorCtr="0" compatLnSpc="1">
            <a:prstTxWarp prst="textNoShape">
              <a:avLst/>
            </a:prstTxWarp>
          </a:bodyPr>
          <a:lstStyle>
            <a:lvl1pPr algn="r" defTabSz="801688">
              <a:defRPr sz="1100" i="1">
                <a:latin typeface="Times New Roman" charset="0"/>
                <a:cs typeface="Times New Roman" charset="0"/>
              </a:defRPr>
            </a:lvl1pPr>
          </a:lstStyle>
          <a:p>
            <a:pPr>
              <a:defRPr/>
            </a:pPr>
            <a:fld id="{FE653089-389A-AF4E-827D-A1072D26A3CC}" type="slidenum">
              <a:rPr lang="he-IL"/>
              <a:pPr>
                <a:defRPr/>
              </a:pPr>
              <a:t>‹#›</a:t>
            </a:fld>
            <a:endParaRPr lang="en-US" dirty="0">
              <a:cs typeface="+mn-cs"/>
            </a:endParaRPr>
          </a:p>
        </p:txBody>
      </p:sp>
      <p:sp>
        <p:nvSpPr>
          <p:cNvPr id="2054" name="Rectangle 6"/>
          <p:cNvSpPr>
            <a:spLocks noGrp="1" noChangeArrowheads="1"/>
          </p:cNvSpPr>
          <p:nvPr>
            <p:ph type="body" sz="quarter" idx="3"/>
          </p:nvPr>
        </p:nvSpPr>
        <p:spPr bwMode="auto">
          <a:xfrm>
            <a:off x="944563" y="4864100"/>
            <a:ext cx="5208587" cy="4310063"/>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6909" tIns="48455" rIns="96909" bIns="48455" numCol="1" anchor="t" anchorCtr="0" compatLnSpc="1">
            <a:prstTxWarp prst="textNoShape">
              <a:avLst/>
            </a:prstTxWarp>
          </a:bodyPr>
          <a:lstStyle/>
          <a:p>
            <a:pPr lvl="0"/>
            <a:r>
              <a:rPr lang="en-US" noProof="0"/>
              <a:t>Click to edit Master notes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055" name="Rectangle 7"/>
          <p:cNvSpPr>
            <a:spLocks noGrp="1" noRot="1" noChangeAspect="1" noChangeArrowheads="1" noTextEdit="1"/>
          </p:cNvSpPr>
          <p:nvPr>
            <p:ph type="sldImg" idx="2"/>
          </p:nvPr>
        </p:nvSpPr>
        <p:spPr bwMode="auto">
          <a:xfrm>
            <a:off x="1158875" y="893763"/>
            <a:ext cx="4779963" cy="3584575"/>
          </a:xfrm>
          <a:prstGeom prst="rect">
            <a:avLst/>
          </a:prstGeom>
          <a:noFill/>
          <a:ln w="12700">
            <a:solidFill>
              <a:schemeClr val="tx1"/>
            </a:solidFill>
            <a:miter lim="800000"/>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 xmlns:a14="http://schemas.microsoft.com/office/drawing/2010/main" val="1"/>
            </a:ext>
          </a:extLst>
        </p:spPr>
      </p:sp>
      <p:sp>
        <p:nvSpPr>
          <p:cNvPr id="2056" name="Rectangle 8"/>
          <p:cNvSpPr>
            <a:spLocks noChangeArrowheads="1"/>
          </p:cNvSpPr>
          <p:nvPr/>
        </p:nvSpPr>
        <p:spPr bwMode="auto">
          <a:xfrm>
            <a:off x="7275513" y="9809163"/>
            <a:ext cx="415925" cy="3270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lIns="96909" tIns="48455" rIns="96909" bIns="48455" anchor="ctr">
            <a:spAutoFit/>
          </a:bodyPr>
          <a:lstStyle/>
          <a:p>
            <a:pPr algn="r" defTabSz="962025">
              <a:defRPr/>
            </a:pPr>
            <a:fld id="{23D07D69-5F12-7348-81FE-80849AF94772}" type="slidenum">
              <a:rPr lang="he-IL" sz="1500">
                <a:latin typeface="Times New Roman" charset="0"/>
                <a:cs typeface="Times New Roman" charset="0"/>
              </a:rPr>
              <a:pPr algn="r" defTabSz="962025">
                <a:defRPr/>
              </a:pPr>
              <a:t>‹#›</a:t>
            </a:fld>
            <a:endParaRPr lang="en-US" sz="1500" dirty="0">
              <a:latin typeface="Times New Roman" charset="0"/>
              <a:cs typeface="+mn-cs"/>
            </a:endParaRPr>
          </a:p>
        </p:txBody>
      </p:sp>
    </p:spTree>
    <p:extLst>
      <p:ext uri="{BB962C8B-B14F-4D97-AF65-F5344CB8AC3E}">
        <p14:creationId xmlns:p14="http://schemas.microsoft.com/office/powerpoint/2010/main" val="423164032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charset="0"/>
        <a:ea typeface="ＭＳ Ｐゴシック" charset="0"/>
        <a:cs typeface="ＭＳ Ｐゴシック" charset="0"/>
      </a:defRPr>
    </a:lvl1pPr>
    <a:lvl2pPr marL="457200" algn="l" rtl="1" eaLnBrk="0" fontAlgn="base" hangingPunct="0">
      <a:spcBef>
        <a:spcPct val="30000"/>
      </a:spcBef>
      <a:spcAft>
        <a:spcPct val="0"/>
      </a:spcAft>
      <a:defRPr sz="1200" kern="1200">
        <a:solidFill>
          <a:schemeClr val="tx1"/>
        </a:solidFill>
        <a:latin typeface="Times New Roman" charset="0"/>
        <a:ea typeface="ＭＳ Ｐゴシック" charset="0"/>
        <a:cs typeface="+mn-cs"/>
      </a:defRPr>
    </a:lvl2pPr>
    <a:lvl3pPr marL="914400" algn="l" rtl="1" eaLnBrk="0" fontAlgn="base" hangingPunct="0">
      <a:spcBef>
        <a:spcPct val="30000"/>
      </a:spcBef>
      <a:spcAft>
        <a:spcPct val="0"/>
      </a:spcAft>
      <a:defRPr sz="1200" kern="1200">
        <a:solidFill>
          <a:schemeClr val="tx1"/>
        </a:solidFill>
        <a:latin typeface="Times New Roman" charset="0"/>
        <a:ea typeface="ＭＳ Ｐゴシック" charset="0"/>
        <a:cs typeface="+mn-cs"/>
      </a:defRPr>
    </a:lvl3pPr>
    <a:lvl4pPr marL="1371600" algn="l" rtl="1" eaLnBrk="0" fontAlgn="base" hangingPunct="0">
      <a:spcBef>
        <a:spcPct val="30000"/>
      </a:spcBef>
      <a:spcAft>
        <a:spcPct val="0"/>
      </a:spcAft>
      <a:defRPr sz="1200" kern="1200">
        <a:solidFill>
          <a:schemeClr val="tx1"/>
        </a:solidFill>
        <a:latin typeface="Times New Roman" charset="0"/>
        <a:ea typeface="ＭＳ Ｐゴシック" charset="0"/>
        <a:cs typeface="+mn-cs"/>
      </a:defRPr>
    </a:lvl4pPr>
    <a:lvl5pPr marL="1828800" algn="l" rtl="0" eaLnBrk="0" fontAlgn="base" hangingPunct="0">
      <a:spcBef>
        <a:spcPct val="30000"/>
      </a:spcBef>
      <a:spcAft>
        <a:spcPct val="0"/>
      </a:spcAft>
      <a:defRPr sz="1200" kern="1200">
        <a:solidFill>
          <a:schemeClr val="tx1"/>
        </a:solidFill>
        <a:latin typeface="Times New Roman" charset="0"/>
        <a:ea typeface="ＭＳ Ｐゴシック" charset="0"/>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5"/>
          <p:cNvSpPr txBox="1">
            <a:spLocks noGrp="1" noChangeArrowheads="1"/>
          </p:cNvSpPr>
          <p:nvPr/>
        </p:nvSpPr>
        <p:spPr bwMode="auto">
          <a:xfrm>
            <a:off x="4022725" y="9745663"/>
            <a:ext cx="3076575" cy="4778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20048" tIns="0" rIns="20048" bIns="0" anchor="b"/>
          <a:lstStyle>
            <a:lvl1pPr defTabSz="801688">
              <a:defRPr>
                <a:solidFill>
                  <a:schemeClr val="tx1"/>
                </a:solidFill>
                <a:latin typeface="Arial" charset="0"/>
                <a:ea typeface="ＭＳ Ｐゴシック" charset="0"/>
              </a:defRPr>
            </a:lvl1pPr>
            <a:lvl2pPr marL="742950" indent="-285750" defTabSz="801688">
              <a:defRPr>
                <a:solidFill>
                  <a:schemeClr val="tx1"/>
                </a:solidFill>
                <a:latin typeface="Arial" charset="0"/>
                <a:ea typeface="ＭＳ Ｐゴシック" charset="0"/>
              </a:defRPr>
            </a:lvl2pPr>
            <a:lvl3pPr marL="1143000" indent="-228600" defTabSz="801688">
              <a:defRPr>
                <a:solidFill>
                  <a:schemeClr val="tx1"/>
                </a:solidFill>
                <a:latin typeface="Arial" charset="0"/>
                <a:ea typeface="ＭＳ Ｐゴシック" charset="0"/>
              </a:defRPr>
            </a:lvl3pPr>
            <a:lvl4pPr marL="1600200" indent="-228600" defTabSz="801688">
              <a:defRPr>
                <a:solidFill>
                  <a:schemeClr val="tx1"/>
                </a:solidFill>
                <a:latin typeface="Arial" charset="0"/>
                <a:ea typeface="ＭＳ Ｐゴシック" charset="0"/>
              </a:defRPr>
            </a:lvl4pPr>
            <a:lvl5pPr marL="2057400" indent="-228600" defTabSz="801688">
              <a:defRPr>
                <a:solidFill>
                  <a:schemeClr val="tx1"/>
                </a:solidFill>
                <a:latin typeface="Arial" charset="0"/>
                <a:ea typeface="ＭＳ Ｐゴシック" charset="0"/>
              </a:defRPr>
            </a:lvl5pPr>
            <a:lvl6pPr marL="2514600" indent="-228600" algn="ctr" defTabSz="801688" eaLnBrk="0" fontAlgn="base" hangingPunct="0">
              <a:spcBef>
                <a:spcPct val="0"/>
              </a:spcBef>
              <a:spcAft>
                <a:spcPct val="0"/>
              </a:spcAft>
              <a:defRPr>
                <a:solidFill>
                  <a:schemeClr val="tx1"/>
                </a:solidFill>
                <a:latin typeface="Arial" charset="0"/>
                <a:ea typeface="ＭＳ Ｐゴシック" charset="0"/>
              </a:defRPr>
            </a:lvl6pPr>
            <a:lvl7pPr marL="2971800" indent="-228600" algn="ctr" defTabSz="801688" eaLnBrk="0" fontAlgn="base" hangingPunct="0">
              <a:spcBef>
                <a:spcPct val="0"/>
              </a:spcBef>
              <a:spcAft>
                <a:spcPct val="0"/>
              </a:spcAft>
              <a:defRPr>
                <a:solidFill>
                  <a:schemeClr val="tx1"/>
                </a:solidFill>
                <a:latin typeface="Arial" charset="0"/>
                <a:ea typeface="ＭＳ Ｐゴシック" charset="0"/>
              </a:defRPr>
            </a:lvl7pPr>
            <a:lvl8pPr marL="3429000" indent="-228600" algn="ctr" defTabSz="801688" eaLnBrk="0" fontAlgn="base" hangingPunct="0">
              <a:spcBef>
                <a:spcPct val="0"/>
              </a:spcBef>
              <a:spcAft>
                <a:spcPct val="0"/>
              </a:spcAft>
              <a:defRPr>
                <a:solidFill>
                  <a:schemeClr val="tx1"/>
                </a:solidFill>
                <a:latin typeface="Arial" charset="0"/>
                <a:ea typeface="ＭＳ Ｐゴシック" charset="0"/>
              </a:defRPr>
            </a:lvl8pPr>
            <a:lvl9pPr marL="3886200" indent="-228600" algn="ctr" defTabSz="801688" eaLnBrk="0" fontAlgn="base" hangingPunct="0">
              <a:spcBef>
                <a:spcPct val="0"/>
              </a:spcBef>
              <a:spcAft>
                <a:spcPct val="0"/>
              </a:spcAft>
              <a:defRPr>
                <a:solidFill>
                  <a:schemeClr val="tx1"/>
                </a:solidFill>
                <a:latin typeface="Arial" charset="0"/>
                <a:ea typeface="ＭＳ Ｐゴシック" charset="0"/>
              </a:defRPr>
            </a:lvl9pPr>
          </a:lstStyle>
          <a:p>
            <a:pPr algn="r">
              <a:defRPr/>
            </a:pPr>
            <a:fld id="{84432821-5C94-D64E-A3D1-12FAB755A03B}" type="slidenum">
              <a:rPr lang="he-IL" sz="1100" i="1">
                <a:latin typeface="Times New Roman" charset="0"/>
                <a:cs typeface="Times New Roman" charset="0"/>
              </a:rPr>
              <a:pPr algn="r">
                <a:defRPr/>
              </a:pPr>
              <a:t>1</a:t>
            </a:fld>
            <a:endParaRPr lang="en-US" sz="1100" i="1" dirty="0">
              <a:latin typeface="Times New Roman" charset="0"/>
              <a:cs typeface="Times New Roman" charset="0"/>
            </a:endParaRPr>
          </a:p>
        </p:txBody>
      </p:sp>
      <p:sp>
        <p:nvSpPr>
          <p:cNvPr id="71683" name="Rectangle 2"/>
          <p:cNvSpPr>
            <a:spLocks noGrp="1" noRot="1" noChangeAspect="1" noChangeArrowheads="1" noTextEdit="1"/>
          </p:cNvSpPr>
          <p:nvPr>
            <p:ph type="sldImg"/>
          </p:nvPr>
        </p:nvSpPr>
        <p:spPr>
          <a:xfrm>
            <a:off x="993775" y="768350"/>
            <a:ext cx="5113338" cy="3836988"/>
          </a:xfrm>
          <a:ln/>
        </p:spPr>
      </p:sp>
      <p:sp>
        <p:nvSpPr>
          <p:cNvPr id="71684" name="Rectangle 3"/>
          <p:cNvSpPr>
            <a:spLocks noGrp="1" noChangeArrowheads="1"/>
          </p:cNvSpPr>
          <p:nvPr>
            <p:ph type="body" idx="1"/>
          </p:nvPr>
        </p:nvSpPr>
        <p:spPr>
          <a:xfrm>
            <a:off x="947738" y="4860925"/>
            <a:ext cx="5203825" cy="4605338"/>
          </a:xfrm>
        </p:spPr>
        <p:txBody>
          <a:bodyPr/>
          <a:lstStyle/>
          <a:p>
            <a:pPr>
              <a:defRPr/>
            </a:pPr>
            <a:endParaRPr lang="en-US" dirty="0">
              <a:cs typeface="+mn-cs"/>
            </a:endParaRPr>
          </a:p>
        </p:txBody>
      </p:sp>
    </p:spTree>
    <p:extLst>
      <p:ext uri="{BB962C8B-B14F-4D97-AF65-F5344CB8AC3E}">
        <p14:creationId xmlns:p14="http://schemas.microsoft.com/office/powerpoint/2010/main" val="42576516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Slide Image Placeholder 1"/>
          <p:cNvSpPr>
            <a:spLocks noGrp="1" noRot="1" noChangeAspect="1" noTextEdit="1"/>
          </p:cNvSpPr>
          <p:nvPr>
            <p:ph type="sldImg"/>
          </p:nvPr>
        </p:nvSpPr>
        <p:spPr>
          <a:ln/>
        </p:spPr>
      </p:sp>
      <p:sp>
        <p:nvSpPr>
          <p:cNvPr id="172035" name="Notes Placeholder 2"/>
          <p:cNvSpPr>
            <a:spLocks noGrp="1"/>
          </p:cNvSpPr>
          <p:nvPr>
            <p:ph type="body" idx="1"/>
          </p:nvPr>
        </p:nvSpPr>
        <p:spPr>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a:defRPr/>
            </a:pPr>
            <a:endParaRPr lang="en-US" dirty="0"/>
          </a:p>
        </p:txBody>
      </p:sp>
      <p:sp>
        <p:nvSpPr>
          <p:cNvPr id="23555" name="Slide Number Placeholder 3"/>
          <p:cNvSpPr txBox="1">
            <a:spLocks noGrp="1"/>
          </p:cNvSpPr>
          <p:nvPr/>
        </p:nvSpPr>
        <p:spPr bwMode="auto">
          <a:xfrm>
            <a:off x="4022725" y="9745663"/>
            <a:ext cx="3076575" cy="4778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20050" tIns="0" rIns="20050" bIns="0" anchor="b"/>
          <a:lstStyle>
            <a:lvl1pPr defTabSz="801688">
              <a:defRPr sz="2400">
                <a:solidFill>
                  <a:schemeClr val="tx1"/>
                </a:solidFill>
                <a:latin typeface="Arial" charset="0"/>
                <a:ea typeface="ＭＳ Ｐゴシック" charset="0"/>
                <a:cs typeface="ＭＳ Ｐゴシック" charset="0"/>
              </a:defRPr>
            </a:lvl1pPr>
            <a:lvl2pPr marL="742950" indent="-285750" defTabSz="801688">
              <a:defRPr sz="2400">
                <a:solidFill>
                  <a:schemeClr val="tx1"/>
                </a:solidFill>
                <a:latin typeface="Arial" charset="0"/>
                <a:ea typeface="ＭＳ Ｐゴシック" charset="0"/>
              </a:defRPr>
            </a:lvl2pPr>
            <a:lvl3pPr marL="1143000" indent="-228600" defTabSz="801688">
              <a:defRPr sz="2400">
                <a:solidFill>
                  <a:schemeClr val="tx1"/>
                </a:solidFill>
                <a:latin typeface="Arial" charset="0"/>
                <a:ea typeface="ＭＳ Ｐゴシック" charset="0"/>
              </a:defRPr>
            </a:lvl3pPr>
            <a:lvl4pPr marL="1600200" indent="-228600" defTabSz="801688">
              <a:defRPr sz="2400">
                <a:solidFill>
                  <a:schemeClr val="tx1"/>
                </a:solidFill>
                <a:latin typeface="Arial" charset="0"/>
                <a:ea typeface="ＭＳ Ｐゴシック" charset="0"/>
              </a:defRPr>
            </a:lvl4pPr>
            <a:lvl5pPr marL="2057400" indent="-228600" defTabSz="801688">
              <a:defRPr sz="2400">
                <a:solidFill>
                  <a:schemeClr val="tx1"/>
                </a:solidFill>
                <a:latin typeface="Arial" charset="0"/>
                <a:ea typeface="ＭＳ Ｐゴシック" charset="0"/>
              </a:defRPr>
            </a:lvl5pPr>
            <a:lvl6pPr marL="2514600" indent="-228600" algn="ctr" defTabSz="801688"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defTabSz="801688"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defTabSz="801688"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defTabSz="801688" eaLnBrk="0" fontAlgn="base" hangingPunct="0">
              <a:spcBef>
                <a:spcPct val="0"/>
              </a:spcBef>
              <a:spcAft>
                <a:spcPct val="0"/>
              </a:spcAft>
              <a:defRPr sz="2400">
                <a:solidFill>
                  <a:schemeClr val="tx1"/>
                </a:solidFill>
                <a:latin typeface="Arial" charset="0"/>
                <a:ea typeface="ＭＳ Ｐゴシック" charset="0"/>
              </a:defRPr>
            </a:lvl9pPr>
          </a:lstStyle>
          <a:p>
            <a:pPr algn="r"/>
            <a:fld id="{42403C67-6577-1546-B00E-B0049729D684}" type="slidenum">
              <a:rPr lang="he-IL" sz="1100" i="1">
                <a:latin typeface="Times New Roman" charset="0"/>
                <a:cs typeface="Times New Roman" charset="0"/>
              </a:rPr>
              <a:pPr algn="r"/>
              <a:t>24</a:t>
            </a:fld>
            <a:endParaRPr lang="en-US" sz="1100" i="1" dirty="0">
              <a:latin typeface="Times New Roman" charset="0"/>
              <a:cs typeface="Times New Roman"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Slide Image Placeholder 1"/>
          <p:cNvSpPr>
            <a:spLocks noGrp="1" noRot="1" noChangeAspect="1" noTextEdit="1"/>
          </p:cNvSpPr>
          <p:nvPr>
            <p:ph type="sldImg"/>
          </p:nvPr>
        </p:nvSpPr>
        <p:spPr>
          <a:ln/>
        </p:spPr>
      </p:sp>
      <p:sp>
        <p:nvSpPr>
          <p:cNvPr id="172035" name="Notes Placeholder 2"/>
          <p:cNvSpPr>
            <a:spLocks noGrp="1"/>
          </p:cNvSpPr>
          <p:nvPr>
            <p:ph type="body" idx="1"/>
          </p:nvPr>
        </p:nvSpPr>
        <p:spPr>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a:defRPr/>
            </a:pPr>
            <a:endParaRPr lang="en-US" dirty="0"/>
          </a:p>
        </p:txBody>
      </p:sp>
      <p:sp>
        <p:nvSpPr>
          <p:cNvPr id="25603" name="Slide Number Placeholder 3"/>
          <p:cNvSpPr txBox="1">
            <a:spLocks noGrp="1"/>
          </p:cNvSpPr>
          <p:nvPr/>
        </p:nvSpPr>
        <p:spPr bwMode="auto">
          <a:xfrm>
            <a:off x="4022725" y="9745663"/>
            <a:ext cx="3076575" cy="4778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20050" tIns="0" rIns="20050" bIns="0" anchor="b"/>
          <a:lstStyle>
            <a:lvl1pPr defTabSz="801688">
              <a:defRPr sz="2400">
                <a:solidFill>
                  <a:schemeClr val="tx1"/>
                </a:solidFill>
                <a:latin typeface="Arial" charset="0"/>
                <a:ea typeface="ＭＳ Ｐゴシック" charset="0"/>
                <a:cs typeface="ＭＳ Ｐゴシック" charset="0"/>
              </a:defRPr>
            </a:lvl1pPr>
            <a:lvl2pPr marL="742950" indent="-285750" defTabSz="801688">
              <a:defRPr sz="2400">
                <a:solidFill>
                  <a:schemeClr val="tx1"/>
                </a:solidFill>
                <a:latin typeface="Arial" charset="0"/>
                <a:ea typeface="ＭＳ Ｐゴシック" charset="0"/>
              </a:defRPr>
            </a:lvl2pPr>
            <a:lvl3pPr marL="1143000" indent="-228600" defTabSz="801688">
              <a:defRPr sz="2400">
                <a:solidFill>
                  <a:schemeClr val="tx1"/>
                </a:solidFill>
                <a:latin typeface="Arial" charset="0"/>
                <a:ea typeface="ＭＳ Ｐゴシック" charset="0"/>
              </a:defRPr>
            </a:lvl3pPr>
            <a:lvl4pPr marL="1600200" indent="-228600" defTabSz="801688">
              <a:defRPr sz="2400">
                <a:solidFill>
                  <a:schemeClr val="tx1"/>
                </a:solidFill>
                <a:latin typeface="Arial" charset="0"/>
                <a:ea typeface="ＭＳ Ｐゴシック" charset="0"/>
              </a:defRPr>
            </a:lvl4pPr>
            <a:lvl5pPr marL="2057400" indent="-228600" defTabSz="801688">
              <a:defRPr sz="2400">
                <a:solidFill>
                  <a:schemeClr val="tx1"/>
                </a:solidFill>
                <a:latin typeface="Arial" charset="0"/>
                <a:ea typeface="ＭＳ Ｐゴシック" charset="0"/>
              </a:defRPr>
            </a:lvl5pPr>
            <a:lvl6pPr marL="2514600" indent="-228600" algn="ctr" defTabSz="801688"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defTabSz="801688"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defTabSz="801688"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defTabSz="801688" eaLnBrk="0" fontAlgn="base" hangingPunct="0">
              <a:spcBef>
                <a:spcPct val="0"/>
              </a:spcBef>
              <a:spcAft>
                <a:spcPct val="0"/>
              </a:spcAft>
              <a:defRPr sz="2400">
                <a:solidFill>
                  <a:schemeClr val="tx1"/>
                </a:solidFill>
                <a:latin typeface="Arial" charset="0"/>
                <a:ea typeface="ＭＳ Ｐゴシック" charset="0"/>
              </a:defRPr>
            </a:lvl9pPr>
          </a:lstStyle>
          <a:p>
            <a:pPr algn="r"/>
            <a:fld id="{0E4ABB4C-3372-E744-AB24-487CF5CD39FA}" type="slidenum">
              <a:rPr lang="he-IL" sz="1100" i="1">
                <a:latin typeface="Times New Roman" charset="0"/>
                <a:cs typeface="Times New Roman" charset="0"/>
              </a:rPr>
              <a:pPr algn="r"/>
              <a:t>25</a:t>
            </a:fld>
            <a:endParaRPr lang="en-US" sz="1100" i="1" dirty="0">
              <a:latin typeface="Times New Roman" charset="0"/>
              <a:cs typeface="Times New Roman"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Slide Image Placeholder 1"/>
          <p:cNvSpPr>
            <a:spLocks noGrp="1" noRot="1" noChangeAspect="1" noTextEdit="1"/>
          </p:cNvSpPr>
          <p:nvPr>
            <p:ph type="sldImg"/>
          </p:nvPr>
        </p:nvSpPr>
        <p:spPr>
          <a:ln/>
        </p:spPr>
      </p:sp>
      <p:sp>
        <p:nvSpPr>
          <p:cNvPr id="172035" name="Notes Placeholder 2"/>
          <p:cNvSpPr>
            <a:spLocks noGrp="1"/>
          </p:cNvSpPr>
          <p:nvPr>
            <p:ph type="body" idx="1"/>
          </p:nvPr>
        </p:nvSpPr>
        <p:spPr>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a:defRPr/>
            </a:pPr>
            <a:endParaRPr lang="en-US" dirty="0"/>
          </a:p>
        </p:txBody>
      </p:sp>
      <p:sp>
        <p:nvSpPr>
          <p:cNvPr id="27651" name="Slide Number Placeholder 3"/>
          <p:cNvSpPr txBox="1">
            <a:spLocks noGrp="1"/>
          </p:cNvSpPr>
          <p:nvPr/>
        </p:nvSpPr>
        <p:spPr bwMode="auto">
          <a:xfrm>
            <a:off x="4022725" y="9745663"/>
            <a:ext cx="3076575" cy="4778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20050" tIns="0" rIns="20050" bIns="0" anchor="b"/>
          <a:lstStyle>
            <a:lvl1pPr defTabSz="801688">
              <a:defRPr sz="2400">
                <a:solidFill>
                  <a:schemeClr val="tx1"/>
                </a:solidFill>
                <a:latin typeface="Arial" charset="0"/>
                <a:ea typeface="ＭＳ Ｐゴシック" charset="0"/>
                <a:cs typeface="ＭＳ Ｐゴシック" charset="0"/>
              </a:defRPr>
            </a:lvl1pPr>
            <a:lvl2pPr marL="742950" indent="-285750" defTabSz="801688">
              <a:defRPr sz="2400">
                <a:solidFill>
                  <a:schemeClr val="tx1"/>
                </a:solidFill>
                <a:latin typeface="Arial" charset="0"/>
                <a:ea typeface="ＭＳ Ｐゴシック" charset="0"/>
              </a:defRPr>
            </a:lvl2pPr>
            <a:lvl3pPr marL="1143000" indent="-228600" defTabSz="801688">
              <a:defRPr sz="2400">
                <a:solidFill>
                  <a:schemeClr val="tx1"/>
                </a:solidFill>
                <a:latin typeface="Arial" charset="0"/>
                <a:ea typeface="ＭＳ Ｐゴシック" charset="0"/>
              </a:defRPr>
            </a:lvl3pPr>
            <a:lvl4pPr marL="1600200" indent="-228600" defTabSz="801688">
              <a:defRPr sz="2400">
                <a:solidFill>
                  <a:schemeClr val="tx1"/>
                </a:solidFill>
                <a:latin typeface="Arial" charset="0"/>
                <a:ea typeface="ＭＳ Ｐゴシック" charset="0"/>
              </a:defRPr>
            </a:lvl4pPr>
            <a:lvl5pPr marL="2057400" indent="-228600" defTabSz="801688">
              <a:defRPr sz="2400">
                <a:solidFill>
                  <a:schemeClr val="tx1"/>
                </a:solidFill>
                <a:latin typeface="Arial" charset="0"/>
                <a:ea typeface="ＭＳ Ｐゴシック" charset="0"/>
              </a:defRPr>
            </a:lvl5pPr>
            <a:lvl6pPr marL="2514600" indent="-228600" algn="ctr" defTabSz="801688"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defTabSz="801688"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defTabSz="801688"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defTabSz="801688" eaLnBrk="0" fontAlgn="base" hangingPunct="0">
              <a:spcBef>
                <a:spcPct val="0"/>
              </a:spcBef>
              <a:spcAft>
                <a:spcPct val="0"/>
              </a:spcAft>
              <a:defRPr sz="2400">
                <a:solidFill>
                  <a:schemeClr val="tx1"/>
                </a:solidFill>
                <a:latin typeface="Arial" charset="0"/>
                <a:ea typeface="ＭＳ Ｐゴシック" charset="0"/>
              </a:defRPr>
            </a:lvl9pPr>
          </a:lstStyle>
          <a:p>
            <a:pPr algn="r"/>
            <a:fld id="{F3D80E54-ADA8-6546-80E4-BA5B2E82C3F5}" type="slidenum">
              <a:rPr lang="he-IL" sz="1100" i="1">
                <a:latin typeface="Times New Roman" charset="0"/>
                <a:cs typeface="Times New Roman" charset="0"/>
              </a:rPr>
              <a:pPr algn="r"/>
              <a:t>26</a:t>
            </a:fld>
            <a:endParaRPr lang="en-US" sz="1100" i="1" dirty="0">
              <a:latin typeface="Times New Roman" charset="0"/>
              <a:cs typeface="Times New Roman"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Slide Image Placeholder 1"/>
          <p:cNvSpPr>
            <a:spLocks noGrp="1" noRot="1" noChangeAspect="1" noTextEdit="1"/>
          </p:cNvSpPr>
          <p:nvPr>
            <p:ph type="sldImg"/>
          </p:nvPr>
        </p:nvSpPr>
        <p:spPr>
          <a:ln/>
        </p:spPr>
      </p:sp>
      <p:sp>
        <p:nvSpPr>
          <p:cNvPr id="172035" name="Notes Placeholder 2"/>
          <p:cNvSpPr>
            <a:spLocks noGrp="1"/>
          </p:cNvSpPr>
          <p:nvPr>
            <p:ph type="body" idx="1"/>
          </p:nvPr>
        </p:nvSpPr>
        <p:spPr>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a:defRPr/>
            </a:pPr>
            <a:endParaRPr lang="en-US" dirty="0"/>
          </a:p>
        </p:txBody>
      </p:sp>
      <p:sp>
        <p:nvSpPr>
          <p:cNvPr id="29699" name="Slide Number Placeholder 3"/>
          <p:cNvSpPr txBox="1">
            <a:spLocks noGrp="1"/>
          </p:cNvSpPr>
          <p:nvPr/>
        </p:nvSpPr>
        <p:spPr bwMode="auto">
          <a:xfrm>
            <a:off x="4022725" y="9745663"/>
            <a:ext cx="3076575" cy="4778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20050" tIns="0" rIns="20050" bIns="0" anchor="b"/>
          <a:lstStyle>
            <a:lvl1pPr defTabSz="801688">
              <a:defRPr sz="2400">
                <a:solidFill>
                  <a:schemeClr val="tx1"/>
                </a:solidFill>
                <a:latin typeface="Arial" charset="0"/>
                <a:ea typeface="ＭＳ Ｐゴシック" charset="0"/>
                <a:cs typeface="ＭＳ Ｐゴシック" charset="0"/>
              </a:defRPr>
            </a:lvl1pPr>
            <a:lvl2pPr marL="742950" indent="-285750" defTabSz="801688">
              <a:defRPr sz="2400">
                <a:solidFill>
                  <a:schemeClr val="tx1"/>
                </a:solidFill>
                <a:latin typeface="Arial" charset="0"/>
                <a:ea typeface="ＭＳ Ｐゴシック" charset="0"/>
              </a:defRPr>
            </a:lvl2pPr>
            <a:lvl3pPr marL="1143000" indent="-228600" defTabSz="801688">
              <a:defRPr sz="2400">
                <a:solidFill>
                  <a:schemeClr val="tx1"/>
                </a:solidFill>
                <a:latin typeface="Arial" charset="0"/>
                <a:ea typeface="ＭＳ Ｐゴシック" charset="0"/>
              </a:defRPr>
            </a:lvl3pPr>
            <a:lvl4pPr marL="1600200" indent="-228600" defTabSz="801688">
              <a:defRPr sz="2400">
                <a:solidFill>
                  <a:schemeClr val="tx1"/>
                </a:solidFill>
                <a:latin typeface="Arial" charset="0"/>
                <a:ea typeface="ＭＳ Ｐゴシック" charset="0"/>
              </a:defRPr>
            </a:lvl4pPr>
            <a:lvl5pPr marL="2057400" indent="-228600" defTabSz="801688">
              <a:defRPr sz="2400">
                <a:solidFill>
                  <a:schemeClr val="tx1"/>
                </a:solidFill>
                <a:latin typeface="Arial" charset="0"/>
                <a:ea typeface="ＭＳ Ｐゴシック" charset="0"/>
              </a:defRPr>
            </a:lvl5pPr>
            <a:lvl6pPr marL="2514600" indent="-228600" algn="ctr" defTabSz="801688"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defTabSz="801688"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defTabSz="801688"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defTabSz="801688" eaLnBrk="0" fontAlgn="base" hangingPunct="0">
              <a:spcBef>
                <a:spcPct val="0"/>
              </a:spcBef>
              <a:spcAft>
                <a:spcPct val="0"/>
              </a:spcAft>
              <a:defRPr sz="2400">
                <a:solidFill>
                  <a:schemeClr val="tx1"/>
                </a:solidFill>
                <a:latin typeface="Arial" charset="0"/>
                <a:ea typeface="ＭＳ Ｐゴシック" charset="0"/>
              </a:defRPr>
            </a:lvl9pPr>
          </a:lstStyle>
          <a:p>
            <a:pPr algn="r"/>
            <a:fld id="{A682F2C6-5E76-904A-9971-68923563BB5E}" type="slidenum">
              <a:rPr lang="he-IL" sz="1100" i="1">
                <a:latin typeface="Times New Roman" charset="0"/>
                <a:cs typeface="Times New Roman" charset="0"/>
              </a:rPr>
              <a:pPr algn="r"/>
              <a:t>27</a:t>
            </a:fld>
            <a:endParaRPr lang="en-US" sz="1100" i="1" dirty="0">
              <a:latin typeface="Times New Roman" charset="0"/>
              <a:cs typeface="Times New Roman"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Slide Image Placeholder 1"/>
          <p:cNvSpPr>
            <a:spLocks noGrp="1" noRot="1" noChangeAspect="1" noTextEdit="1"/>
          </p:cNvSpPr>
          <p:nvPr>
            <p:ph type="sldImg"/>
          </p:nvPr>
        </p:nvSpPr>
        <p:spPr>
          <a:ln/>
        </p:spPr>
      </p:sp>
      <p:sp>
        <p:nvSpPr>
          <p:cNvPr id="172035" name="Notes Placeholder 2"/>
          <p:cNvSpPr>
            <a:spLocks noGrp="1"/>
          </p:cNvSpPr>
          <p:nvPr>
            <p:ph type="body" idx="1"/>
          </p:nvPr>
        </p:nvSpPr>
        <p:spPr>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a:defRPr/>
            </a:pPr>
            <a:endParaRPr lang="en-US" dirty="0"/>
          </a:p>
        </p:txBody>
      </p:sp>
      <p:sp>
        <p:nvSpPr>
          <p:cNvPr id="31747" name="Slide Number Placeholder 3"/>
          <p:cNvSpPr txBox="1">
            <a:spLocks noGrp="1"/>
          </p:cNvSpPr>
          <p:nvPr/>
        </p:nvSpPr>
        <p:spPr bwMode="auto">
          <a:xfrm>
            <a:off x="4022725" y="9745663"/>
            <a:ext cx="3076575" cy="4778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20050" tIns="0" rIns="20050" bIns="0" anchor="b"/>
          <a:lstStyle>
            <a:lvl1pPr defTabSz="801688">
              <a:defRPr sz="2400">
                <a:solidFill>
                  <a:schemeClr val="tx1"/>
                </a:solidFill>
                <a:latin typeface="Arial" charset="0"/>
                <a:ea typeface="ＭＳ Ｐゴシック" charset="0"/>
                <a:cs typeface="ＭＳ Ｐゴシック" charset="0"/>
              </a:defRPr>
            </a:lvl1pPr>
            <a:lvl2pPr marL="742950" indent="-285750" defTabSz="801688">
              <a:defRPr sz="2400">
                <a:solidFill>
                  <a:schemeClr val="tx1"/>
                </a:solidFill>
                <a:latin typeface="Arial" charset="0"/>
                <a:ea typeface="ＭＳ Ｐゴシック" charset="0"/>
              </a:defRPr>
            </a:lvl2pPr>
            <a:lvl3pPr marL="1143000" indent="-228600" defTabSz="801688">
              <a:defRPr sz="2400">
                <a:solidFill>
                  <a:schemeClr val="tx1"/>
                </a:solidFill>
                <a:latin typeface="Arial" charset="0"/>
                <a:ea typeface="ＭＳ Ｐゴシック" charset="0"/>
              </a:defRPr>
            </a:lvl3pPr>
            <a:lvl4pPr marL="1600200" indent="-228600" defTabSz="801688">
              <a:defRPr sz="2400">
                <a:solidFill>
                  <a:schemeClr val="tx1"/>
                </a:solidFill>
                <a:latin typeface="Arial" charset="0"/>
                <a:ea typeface="ＭＳ Ｐゴシック" charset="0"/>
              </a:defRPr>
            </a:lvl4pPr>
            <a:lvl5pPr marL="2057400" indent="-228600" defTabSz="801688">
              <a:defRPr sz="2400">
                <a:solidFill>
                  <a:schemeClr val="tx1"/>
                </a:solidFill>
                <a:latin typeface="Arial" charset="0"/>
                <a:ea typeface="ＭＳ Ｐゴシック" charset="0"/>
              </a:defRPr>
            </a:lvl5pPr>
            <a:lvl6pPr marL="2514600" indent="-228600" algn="ctr" defTabSz="801688"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defTabSz="801688"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defTabSz="801688"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defTabSz="801688" eaLnBrk="0" fontAlgn="base" hangingPunct="0">
              <a:spcBef>
                <a:spcPct val="0"/>
              </a:spcBef>
              <a:spcAft>
                <a:spcPct val="0"/>
              </a:spcAft>
              <a:defRPr sz="2400">
                <a:solidFill>
                  <a:schemeClr val="tx1"/>
                </a:solidFill>
                <a:latin typeface="Arial" charset="0"/>
                <a:ea typeface="ＭＳ Ｐゴシック" charset="0"/>
              </a:defRPr>
            </a:lvl9pPr>
          </a:lstStyle>
          <a:p>
            <a:pPr algn="r"/>
            <a:fld id="{64E9A893-0A05-B34F-98AF-9414B85B79A7}" type="slidenum">
              <a:rPr lang="he-IL" sz="1100" i="1">
                <a:latin typeface="Times New Roman" charset="0"/>
                <a:cs typeface="Times New Roman" charset="0"/>
              </a:rPr>
              <a:pPr algn="r"/>
              <a:t>28</a:t>
            </a:fld>
            <a:endParaRPr lang="en-US" sz="1100" i="1" dirty="0">
              <a:latin typeface="Times New Roman" charset="0"/>
              <a:cs typeface="Times New Roman"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Slide Image Placeholder 1"/>
          <p:cNvSpPr>
            <a:spLocks noGrp="1" noRot="1" noChangeAspect="1" noTextEdit="1"/>
          </p:cNvSpPr>
          <p:nvPr>
            <p:ph type="sldImg"/>
          </p:nvPr>
        </p:nvSpPr>
        <p:spPr>
          <a:ln/>
        </p:spPr>
      </p:sp>
      <p:sp>
        <p:nvSpPr>
          <p:cNvPr id="172035" name="Notes Placeholder 2"/>
          <p:cNvSpPr>
            <a:spLocks noGrp="1"/>
          </p:cNvSpPr>
          <p:nvPr>
            <p:ph type="body" idx="1"/>
          </p:nvPr>
        </p:nvSpPr>
        <p:spPr>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a:defRPr/>
            </a:pPr>
            <a:endParaRPr lang="en-US" dirty="0"/>
          </a:p>
        </p:txBody>
      </p:sp>
      <p:sp>
        <p:nvSpPr>
          <p:cNvPr id="33795" name="Slide Number Placeholder 3"/>
          <p:cNvSpPr txBox="1">
            <a:spLocks noGrp="1"/>
          </p:cNvSpPr>
          <p:nvPr/>
        </p:nvSpPr>
        <p:spPr bwMode="auto">
          <a:xfrm>
            <a:off x="4022725" y="9745663"/>
            <a:ext cx="3076575" cy="4778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20050" tIns="0" rIns="20050" bIns="0" anchor="b"/>
          <a:lstStyle>
            <a:lvl1pPr defTabSz="801688">
              <a:defRPr sz="2400">
                <a:solidFill>
                  <a:schemeClr val="tx1"/>
                </a:solidFill>
                <a:latin typeface="Arial" charset="0"/>
                <a:ea typeface="ＭＳ Ｐゴシック" charset="0"/>
                <a:cs typeface="ＭＳ Ｐゴシック" charset="0"/>
              </a:defRPr>
            </a:lvl1pPr>
            <a:lvl2pPr marL="742950" indent="-285750" defTabSz="801688">
              <a:defRPr sz="2400">
                <a:solidFill>
                  <a:schemeClr val="tx1"/>
                </a:solidFill>
                <a:latin typeface="Arial" charset="0"/>
                <a:ea typeface="ＭＳ Ｐゴシック" charset="0"/>
              </a:defRPr>
            </a:lvl2pPr>
            <a:lvl3pPr marL="1143000" indent="-228600" defTabSz="801688">
              <a:defRPr sz="2400">
                <a:solidFill>
                  <a:schemeClr val="tx1"/>
                </a:solidFill>
                <a:latin typeface="Arial" charset="0"/>
                <a:ea typeface="ＭＳ Ｐゴシック" charset="0"/>
              </a:defRPr>
            </a:lvl3pPr>
            <a:lvl4pPr marL="1600200" indent="-228600" defTabSz="801688">
              <a:defRPr sz="2400">
                <a:solidFill>
                  <a:schemeClr val="tx1"/>
                </a:solidFill>
                <a:latin typeface="Arial" charset="0"/>
                <a:ea typeface="ＭＳ Ｐゴシック" charset="0"/>
              </a:defRPr>
            </a:lvl4pPr>
            <a:lvl5pPr marL="2057400" indent="-228600" defTabSz="801688">
              <a:defRPr sz="2400">
                <a:solidFill>
                  <a:schemeClr val="tx1"/>
                </a:solidFill>
                <a:latin typeface="Arial" charset="0"/>
                <a:ea typeface="ＭＳ Ｐゴシック" charset="0"/>
              </a:defRPr>
            </a:lvl5pPr>
            <a:lvl6pPr marL="2514600" indent="-228600" algn="ctr" defTabSz="801688"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defTabSz="801688"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defTabSz="801688"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defTabSz="801688" eaLnBrk="0" fontAlgn="base" hangingPunct="0">
              <a:spcBef>
                <a:spcPct val="0"/>
              </a:spcBef>
              <a:spcAft>
                <a:spcPct val="0"/>
              </a:spcAft>
              <a:defRPr sz="2400">
                <a:solidFill>
                  <a:schemeClr val="tx1"/>
                </a:solidFill>
                <a:latin typeface="Arial" charset="0"/>
                <a:ea typeface="ＭＳ Ｐゴシック" charset="0"/>
              </a:defRPr>
            </a:lvl9pPr>
          </a:lstStyle>
          <a:p>
            <a:pPr algn="r"/>
            <a:fld id="{A4431C40-8A2B-AB40-AE9C-AEE016FD8288}" type="slidenum">
              <a:rPr lang="he-IL" sz="1100" i="1">
                <a:latin typeface="Times New Roman" charset="0"/>
                <a:cs typeface="Times New Roman" charset="0"/>
              </a:rPr>
              <a:pPr algn="r"/>
              <a:t>29</a:t>
            </a:fld>
            <a:endParaRPr lang="en-US" sz="1100" i="1" dirty="0">
              <a:latin typeface="Times New Roman" charset="0"/>
              <a:cs typeface="Times New Roman"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Slide Image Placeholder 1"/>
          <p:cNvSpPr>
            <a:spLocks noGrp="1" noRot="1" noChangeAspect="1" noTextEdit="1"/>
          </p:cNvSpPr>
          <p:nvPr>
            <p:ph type="sldImg"/>
          </p:nvPr>
        </p:nvSpPr>
        <p:spPr>
          <a:ln/>
        </p:spPr>
      </p:sp>
      <p:sp>
        <p:nvSpPr>
          <p:cNvPr id="172035" name="Notes Placeholder 2"/>
          <p:cNvSpPr>
            <a:spLocks noGrp="1"/>
          </p:cNvSpPr>
          <p:nvPr>
            <p:ph type="body" idx="1"/>
          </p:nvPr>
        </p:nvSpPr>
        <p:spPr>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a:defRPr/>
            </a:pPr>
            <a:endParaRPr lang="en-US" dirty="0"/>
          </a:p>
        </p:txBody>
      </p:sp>
      <p:sp>
        <p:nvSpPr>
          <p:cNvPr id="35843" name="Slide Number Placeholder 3"/>
          <p:cNvSpPr txBox="1">
            <a:spLocks noGrp="1"/>
          </p:cNvSpPr>
          <p:nvPr/>
        </p:nvSpPr>
        <p:spPr bwMode="auto">
          <a:xfrm>
            <a:off x="4022725" y="9745663"/>
            <a:ext cx="3076575" cy="4778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20050" tIns="0" rIns="20050" bIns="0" anchor="b"/>
          <a:lstStyle>
            <a:lvl1pPr defTabSz="801688">
              <a:defRPr sz="2400">
                <a:solidFill>
                  <a:schemeClr val="tx1"/>
                </a:solidFill>
                <a:latin typeface="Arial" charset="0"/>
                <a:ea typeface="ＭＳ Ｐゴシック" charset="0"/>
                <a:cs typeface="ＭＳ Ｐゴシック" charset="0"/>
              </a:defRPr>
            </a:lvl1pPr>
            <a:lvl2pPr marL="742950" indent="-285750" defTabSz="801688">
              <a:defRPr sz="2400">
                <a:solidFill>
                  <a:schemeClr val="tx1"/>
                </a:solidFill>
                <a:latin typeface="Arial" charset="0"/>
                <a:ea typeface="ＭＳ Ｐゴシック" charset="0"/>
              </a:defRPr>
            </a:lvl2pPr>
            <a:lvl3pPr marL="1143000" indent="-228600" defTabSz="801688">
              <a:defRPr sz="2400">
                <a:solidFill>
                  <a:schemeClr val="tx1"/>
                </a:solidFill>
                <a:latin typeface="Arial" charset="0"/>
                <a:ea typeface="ＭＳ Ｐゴシック" charset="0"/>
              </a:defRPr>
            </a:lvl3pPr>
            <a:lvl4pPr marL="1600200" indent="-228600" defTabSz="801688">
              <a:defRPr sz="2400">
                <a:solidFill>
                  <a:schemeClr val="tx1"/>
                </a:solidFill>
                <a:latin typeface="Arial" charset="0"/>
                <a:ea typeface="ＭＳ Ｐゴシック" charset="0"/>
              </a:defRPr>
            </a:lvl4pPr>
            <a:lvl5pPr marL="2057400" indent="-228600" defTabSz="801688">
              <a:defRPr sz="2400">
                <a:solidFill>
                  <a:schemeClr val="tx1"/>
                </a:solidFill>
                <a:latin typeface="Arial" charset="0"/>
                <a:ea typeface="ＭＳ Ｐゴシック" charset="0"/>
              </a:defRPr>
            </a:lvl5pPr>
            <a:lvl6pPr marL="2514600" indent="-228600" algn="ctr" defTabSz="801688"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defTabSz="801688"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defTabSz="801688"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defTabSz="801688" eaLnBrk="0" fontAlgn="base" hangingPunct="0">
              <a:spcBef>
                <a:spcPct val="0"/>
              </a:spcBef>
              <a:spcAft>
                <a:spcPct val="0"/>
              </a:spcAft>
              <a:defRPr sz="2400">
                <a:solidFill>
                  <a:schemeClr val="tx1"/>
                </a:solidFill>
                <a:latin typeface="Arial" charset="0"/>
                <a:ea typeface="ＭＳ Ｐゴシック" charset="0"/>
              </a:defRPr>
            </a:lvl9pPr>
          </a:lstStyle>
          <a:p>
            <a:pPr algn="r"/>
            <a:fld id="{E0270C99-4504-6146-AD5B-1D24E7DC617C}" type="slidenum">
              <a:rPr lang="he-IL" sz="1100" i="1">
                <a:latin typeface="Times New Roman" charset="0"/>
                <a:cs typeface="Times New Roman" charset="0"/>
              </a:rPr>
              <a:pPr algn="r"/>
              <a:t>30</a:t>
            </a:fld>
            <a:endParaRPr lang="en-US" sz="1100" i="1" dirty="0">
              <a:latin typeface="Times New Roman" charset="0"/>
              <a:cs typeface="Times New Roman"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Slide Image Placeholder 1"/>
          <p:cNvSpPr>
            <a:spLocks noGrp="1" noRot="1" noChangeAspect="1" noTextEdit="1"/>
          </p:cNvSpPr>
          <p:nvPr>
            <p:ph type="sldImg"/>
          </p:nvPr>
        </p:nvSpPr>
        <p:spPr>
          <a:ln/>
        </p:spPr>
      </p:sp>
      <p:sp>
        <p:nvSpPr>
          <p:cNvPr id="172035" name="Notes Placeholder 2"/>
          <p:cNvSpPr>
            <a:spLocks noGrp="1"/>
          </p:cNvSpPr>
          <p:nvPr>
            <p:ph type="body" idx="1"/>
          </p:nvPr>
        </p:nvSpPr>
        <p:spPr>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a:defRPr/>
            </a:pPr>
            <a:endParaRPr lang="en-US" dirty="0"/>
          </a:p>
        </p:txBody>
      </p:sp>
      <p:sp>
        <p:nvSpPr>
          <p:cNvPr id="37891" name="Slide Number Placeholder 3"/>
          <p:cNvSpPr txBox="1">
            <a:spLocks noGrp="1"/>
          </p:cNvSpPr>
          <p:nvPr/>
        </p:nvSpPr>
        <p:spPr bwMode="auto">
          <a:xfrm>
            <a:off x="4022725" y="9745663"/>
            <a:ext cx="3076575" cy="4778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20050" tIns="0" rIns="20050" bIns="0" anchor="b"/>
          <a:lstStyle>
            <a:lvl1pPr defTabSz="801688">
              <a:defRPr sz="2400">
                <a:solidFill>
                  <a:schemeClr val="tx1"/>
                </a:solidFill>
                <a:latin typeface="Arial" charset="0"/>
                <a:ea typeface="ＭＳ Ｐゴシック" charset="0"/>
                <a:cs typeface="ＭＳ Ｐゴシック" charset="0"/>
              </a:defRPr>
            </a:lvl1pPr>
            <a:lvl2pPr marL="742950" indent="-285750" defTabSz="801688">
              <a:defRPr sz="2400">
                <a:solidFill>
                  <a:schemeClr val="tx1"/>
                </a:solidFill>
                <a:latin typeface="Arial" charset="0"/>
                <a:ea typeface="ＭＳ Ｐゴシック" charset="0"/>
              </a:defRPr>
            </a:lvl2pPr>
            <a:lvl3pPr marL="1143000" indent="-228600" defTabSz="801688">
              <a:defRPr sz="2400">
                <a:solidFill>
                  <a:schemeClr val="tx1"/>
                </a:solidFill>
                <a:latin typeface="Arial" charset="0"/>
                <a:ea typeface="ＭＳ Ｐゴシック" charset="0"/>
              </a:defRPr>
            </a:lvl3pPr>
            <a:lvl4pPr marL="1600200" indent="-228600" defTabSz="801688">
              <a:defRPr sz="2400">
                <a:solidFill>
                  <a:schemeClr val="tx1"/>
                </a:solidFill>
                <a:latin typeface="Arial" charset="0"/>
                <a:ea typeface="ＭＳ Ｐゴシック" charset="0"/>
              </a:defRPr>
            </a:lvl4pPr>
            <a:lvl5pPr marL="2057400" indent="-228600" defTabSz="801688">
              <a:defRPr sz="2400">
                <a:solidFill>
                  <a:schemeClr val="tx1"/>
                </a:solidFill>
                <a:latin typeface="Arial" charset="0"/>
                <a:ea typeface="ＭＳ Ｐゴシック" charset="0"/>
              </a:defRPr>
            </a:lvl5pPr>
            <a:lvl6pPr marL="2514600" indent="-228600" algn="ctr" defTabSz="801688"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defTabSz="801688"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defTabSz="801688"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defTabSz="801688" eaLnBrk="0" fontAlgn="base" hangingPunct="0">
              <a:spcBef>
                <a:spcPct val="0"/>
              </a:spcBef>
              <a:spcAft>
                <a:spcPct val="0"/>
              </a:spcAft>
              <a:defRPr sz="2400">
                <a:solidFill>
                  <a:schemeClr val="tx1"/>
                </a:solidFill>
                <a:latin typeface="Arial" charset="0"/>
                <a:ea typeface="ＭＳ Ｐゴシック" charset="0"/>
              </a:defRPr>
            </a:lvl9pPr>
          </a:lstStyle>
          <a:p>
            <a:pPr algn="r"/>
            <a:fld id="{E4FF5A9F-8895-A34A-8689-4635DAB3FB6B}" type="slidenum">
              <a:rPr lang="he-IL" sz="1100" i="1">
                <a:latin typeface="Times New Roman" charset="0"/>
                <a:cs typeface="Times New Roman" charset="0"/>
              </a:rPr>
              <a:pPr algn="r"/>
              <a:t>31</a:t>
            </a:fld>
            <a:endParaRPr lang="en-US" sz="1100" i="1" dirty="0">
              <a:latin typeface="Times New Roman" charset="0"/>
              <a:cs typeface="Times New Roman"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Slide Image Placeholder 1"/>
          <p:cNvSpPr>
            <a:spLocks noGrp="1" noRot="1" noChangeAspect="1" noTextEdit="1"/>
          </p:cNvSpPr>
          <p:nvPr>
            <p:ph type="sldImg"/>
          </p:nvPr>
        </p:nvSpPr>
        <p:spPr>
          <a:ln/>
        </p:spPr>
      </p:sp>
      <p:sp>
        <p:nvSpPr>
          <p:cNvPr id="172035" name="Notes Placeholder 2"/>
          <p:cNvSpPr>
            <a:spLocks noGrp="1"/>
          </p:cNvSpPr>
          <p:nvPr>
            <p:ph type="body" idx="1"/>
          </p:nvPr>
        </p:nvSpPr>
        <p:spPr>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a:defRPr/>
            </a:pPr>
            <a:endParaRPr lang="en-US" dirty="0"/>
          </a:p>
        </p:txBody>
      </p:sp>
      <p:sp>
        <p:nvSpPr>
          <p:cNvPr id="39939" name="Slide Number Placeholder 3"/>
          <p:cNvSpPr txBox="1">
            <a:spLocks noGrp="1"/>
          </p:cNvSpPr>
          <p:nvPr/>
        </p:nvSpPr>
        <p:spPr bwMode="auto">
          <a:xfrm>
            <a:off x="4022725" y="9745663"/>
            <a:ext cx="3076575" cy="4778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20050" tIns="0" rIns="20050" bIns="0" anchor="b"/>
          <a:lstStyle>
            <a:lvl1pPr defTabSz="801688">
              <a:defRPr sz="2400">
                <a:solidFill>
                  <a:schemeClr val="tx1"/>
                </a:solidFill>
                <a:latin typeface="Arial" charset="0"/>
                <a:ea typeface="ＭＳ Ｐゴシック" charset="0"/>
                <a:cs typeface="ＭＳ Ｐゴシック" charset="0"/>
              </a:defRPr>
            </a:lvl1pPr>
            <a:lvl2pPr marL="742950" indent="-285750" defTabSz="801688">
              <a:defRPr sz="2400">
                <a:solidFill>
                  <a:schemeClr val="tx1"/>
                </a:solidFill>
                <a:latin typeface="Arial" charset="0"/>
                <a:ea typeface="ＭＳ Ｐゴシック" charset="0"/>
              </a:defRPr>
            </a:lvl2pPr>
            <a:lvl3pPr marL="1143000" indent="-228600" defTabSz="801688">
              <a:defRPr sz="2400">
                <a:solidFill>
                  <a:schemeClr val="tx1"/>
                </a:solidFill>
                <a:latin typeface="Arial" charset="0"/>
                <a:ea typeface="ＭＳ Ｐゴシック" charset="0"/>
              </a:defRPr>
            </a:lvl3pPr>
            <a:lvl4pPr marL="1600200" indent="-228600" defTabSz="801688">
              <a:defRPr sz="2400">
                <a:solidFill>
                  <a:schemeClr val="tx1"/>
                </a:solidFill>
                <a:latin typeface="Arial" charset="0"/>
                <a:ea typeface="ＭＳ Ｐゴシック" charset="0"/>
              </a:defRPr>
            </a:lvl4pPr>
            <a:lvl5pPr marL="2057400" indent="-228600" defTabSz="801688">
              <a:defRPr sz="2400">
                <a:solidFill>
                  <a:schemeClr val="tx1"/>
                </a:solidFill>
                <a:latin typeface="Arial" charset="0"/>
                <a:ea typeface="ＭＳ Ｐゴシック" charset="0"/>
              </a:defRPr>
            </a:lvl5pPr>
            <a:lvl6pPr marL="2514600" indent="-228600" algn="ctr" defTabSz="801688"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defTabSz="801688"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defTabSz="801688"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defTabSz="801688" eaLnBrk="0" fontAlgn="base" hangingPunct="0">
              <a:spcBef>
                <a:spcPct val="0"/>
              </a:spcBef>
              <a:spcAft>
                <a:spcPct val="0"/>
              </a:spcAft>
              <a:defRPr sz="2400">
                <a:solidFill>
                  <a:schemeClr val="tx1"/>
                </a:solidFill>
                <a:latin typeface="Arial" charset="0"/>
                <a:ea typeface="ＭＳ Ｐゴシック" charset="0"/>
              </a:defRPr>
            </a:lvl9pPr>
          </a:lstStyle>
          <a:p>
            <a:pPr algn="r"/>
            <a:fld id="{B1202A64-D8EF-8A43-B000-21BABC8D84AC}" type="slidenum">
              <a:rPr lang="he-IL" sz="1100" i="1">
                <a:latin typeface="Times New Roman" charset="0"/>
                <a:cs typeface="Times New Roman" charset="0"/>
              </a:rPr>
              <a:pPr algn="r"/>
              <a:t>32</a:t>
            </a:fld>
            <a:endParaRPr lang="en-US" sz="1100" i="1" dirty="0">
              <a:latin typeface="Times New Roman" charset="0"/>
              <a:cs typeface="Times New Roman"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Slide Image Placeholder 1"/>
          <p:cNvSpPr>
            <a:spLocks noGrp="1" noRot="1" noChangeAspect="1" noTextEdit="1"/>
          </p:cNvSpPr>
          <p:nvPr>
            <p:ph type="sldImg"/>
          </p:nvPr>
        </p:nvSpPr>
        <p:spPr>
          <a:ln/>
        </p:spPr>
      </p:sp>
      <p:sp>
        <p:nvSpPr>
          <p:cNvPr id="172035" name="Notes Placeholder 2"/>
          <p:cNvSpPr>
            <a:spLocks noGrp="1"/>
          </p:cNvSpPr>
          <p:nvPr>
            <p:ph type="body" idx="1"/>
          </p:nvPr>
        </p:nvSpPr>
        <p:spPr>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a:defRPr/>
            </a:pPr>
            <a:endParaRPr lang="en-US" dirty="0"/>
          </a:p>
        </p:txBody>
      </p:sp>
      <p:sp>
        <p:nvSpPr>
          <p:cNvPr id="41987" name="Slide Number Placeholder 3"/>
          <p:cNvSpPr txBox="1">
            <a:spLocks noGrp="1"/>
          </p:cNvSpPr>
          <p:nvPr/>
        </p:nvSpPr>
        <p:spPr bwMode="auto">
          <a:xfrm>
            <a:off x="4022725" y="9745663"/>
            <a:ext cx="3076575" cy="4778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20050" tIns="0" rIns="20050" bIns="0" anchor="b"/>
          <a:lstStyle>
            <a:lvl1pPr defTabSz="801688">
              <a:defRPr sz="2400">
                <a:solidFill>
                  <a:schemeClr val="tx1"/>
                </a:solidFill>
                <a:latin typeface="Arial" charset="0"/>
                <a:ea typeface="ＭＳ Ｐゴシック" charset="0"/>
                <a:cs typeface="ＭＳ Ｐゴシック" charset="0"/>
              </a:defRPr>
            </a:lvl1pPr>
            <a:lvl2pPr marL="742950" indent="-285750" defTabSz="801688">
              <a:defRPr sz="2400">
                <a:solidFill>
                  <a:schemeClr val="tx1"/>
                </a:solidFill>
                <a:latin typeface="Arial" charset="0"/>
                <a:ea typeface="ＭＳ Ｐゴシック" charset="0"/>
              </a:defRPr>
            </a:lvl2pPr>
            <a:lvl3pPr marL="1143000" indent="-228600" defTabSz="801688">
              <a:defRPr sz="2400">
                <a:solidFill>
                  <a:schemeClr val="tx1"/>
                </a:solidFill>
                <a:latin typeface="Arial" charset="0"/>
                <a:ea typeface="ＭＳ Ｐゴシック" charset="0"/>
              </a:defRPr>
            </a:lvl3pPr>
            <a:lvl4pPr marL="1600200" indent="-228600" defTabSz="801688">
              <a:defRPr sz="2400">
                <a:solidFill>
                  <a:schemeClr val="tx1"/>
                </a:solidFill>
                <a:latin typeface="Arial" charset="0"/>
                <a:ea typeface="ＭＳ Ｐゴシック" charset="0"/>
              </a:defRPr>
            </a:lvl4pPr>
            <a:lvl5pPr marL="2057400" indent="-228600" defTabSz="801688">
              <a:defRPr sz="2400">
                <a:solidFill>
                  <a:schemeClr val="tx1"/>
                </a:solidFill>
                <a:latin typeface="Arial" charset="0"/>
                <a:ea typeface="ＭＳ Ｐゴシック" charset="0"/>
              </a:defRPr>
            </a:lvl5pPr>
            <a:lvl6pPr marL="2514600" indent="-228600" algn="ctr" defTabSz="801688"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defTabSz="801688"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defTabSz="801688"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defTabSz="801688" eaLnBrk="0" fontAlgn="base" hangingPunct="0">
              <a:spcBef>
                <a:spcPct val="0"/>
              </a:spcBef>
              <a:spcAft>
                <a:spcPct val="0"/>
              </a:spcAft>
              <a:defRPr sz="2400">
                <a:solidFill>
                  <a:schemeClr val="tx1"/>
                </a:solidFill>
                <a:latin typeface="Arial" charset="0"/>
                <a:ea typeface="ＭＳ Ｐゴシック" charset="0"/>
              </a:defRPr>
            </a:lvl9pPr>
          </a:lstStyle>
          <a:p>
            <a:pPr algn="r"/>
            <a:fld id="{B03167BF-71B4-E940-9A51-96E5AD1975F6}" type="slidenum">
              <a:rPr lang="he-IL" sz="1100" i="1">
                <a:latin typeface="Times New Roman" charset="0"/>
                <a:cs typeface="Times New Roman" charset="0"/>
              </a:rPr>
              <a:pPr algn="r"/>
              <a:t>33</a:t>
            </a:fld>
            <a:endParaRPr lang="en-US" sz="1100" i="1" dirty="0">
              <a:latin typeface="Times New Roman" charset="0"/>
              <a:cs typeface="Times New Roman"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a:spLocks noGrp="1" noChangeArrowheads="1"/>
          </p:cNvSpPr>
          <p:nvPr>
            <p:ph type="sldNum" sz="quarter" idx="5"/>
          </p:nvPr>
        </p:nvSpPr>
        <p:spPr/>
        <p:txBody>
          <a:bodyPr/>
          <a:lstStyle/>
          <a:p>
            <a:pPr>
              <a:defRPr/>
            </a:pPr>
            <a:fld id="{8041806B-1CF9-A141-B8DC-00FBE98B1F84}" type="slidenum">
              <a:rPr lang="he-IL"/>
              <a:pPr>
                <a:defRPr/>
              </a:pPr>
              <a:t>2</a:t>
            </a:fld>
            <a:endParaRPr lang="en-US" dirty="0"/>
          </a:p>
        </p:txBody>
      </p:sp>
      <p:sp>
        <p:nvSpPr>
          <p:cNvPr id="1169410"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1169411" name="Rectangle 3"/>
          <p:cNvSpPr>
            <a:spLocks noGrp="1" noChangeArrowheads="1"/>
          </p:cNvSpPr>
          <p:nvPr>
            <p:ph type="body" idx="1"/>
          </p:nvPr>
        </p:nvSpPr>
        <p:spPr/>
        <p:txBody>
          <a:bodyPr/>
          <a:lstStyle/>
          <a:p>
            <a:pPr>
              <a:defRPr/>
            </a:pPr>
            <a:endParaRPr lang="en-US" dirty="0">
              <a:cs typeface="+mn-c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Slide Image Placeholder 1"/>
          <p:cNvSpPr>
            <a:spLocks noGrp="1" noRot="1" noChangeAspect="1" noTextEdit="1"/>
          </p:cNvSpPr>
          <p:nvPr>
            <p:ph type="sldImg"/>
          </p:nvPr>
        </p:nvSpPr>
        <p:spPr>
          <a:ln/>
        </p:spPr>
      </p:sp>
      <p:sp>
        <p:nvSpPr>
          <p:cNvPr id="172035" name="Notes Placeholder 2"/>
          <p:cNvSpPr>
            <a:spLocks noGrp="1"/>
          </p:cNvSpPr>
          <p:nvPr>
            <p:ph type="body" idx="1"/>
          </p:nvPr>
        </p:nvSpPr>
        <p:spPr>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a:defRPr/>
            </a:pPr>
            <a:endParaRPr lang="en-US" dirty="0"/>
          </a:p>
        </p:txBody>
      </p:sp>
      <p:sp>
        <p:nvSpPr>
          <p:cNvPr id="44035" name="Slide Number Placeholder 3"/>
          <p:cNvSpPr txBox="1">
            <a:spLocks noGrp="1"/>
          </p:cNvSpPr>
          <p:nvPr/>
        </p:nvSpPr>
        <p:spPr bwMode="auto">
          <a:xfrm>
            <a:off x="4022725" y="9745663"/>
            <a:ext cx="3076575" cy="4778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20050" tIns="0" rIns="20050" bIns="0" anchor="b"/>
          <a:lstStyle>
            <a:lvl1pPr defTabSz="801688">
              <a:defRPr sz="2400">
                <a:solidFill>
                  <a:schemeClr val="tx1"/>
                </a:solidFill>
                <a:latin typeface="Arial" charset="0"/>
                <a:ea typeface="ＭＳ Ｐゴシック" charset="0"/>
                <a:cs typeface="ＭＳ Ｐゴシック" charset="0"/>
              </a:defRPr>
            </a:lvl1pPr>
            <a:lvl2pPr marL="742950" indent="-285750" defTabSz="801688">
              <a:defRPr sz="2400">
                <a:solidFill>
                  <a:schemeClr val="tx1"/>
                </a:solidFill>
                <a:latin typeface="Arial" charset="0"/>
                <a:ea typeface="ＭＳ Ｐゴシック" charset="0"/>
              </a:defRPr>
            </a:lvl2pPr>
            <a:lvl3pPr marL="1143000" indent="-228600" defTabSz="801688">
              <a:defRPr sz="2400">
                <a:solidFill>
                  <a:schemeClr val="tx1"/>
                </a:solidFill>
                <a:latin typeface="Arial" charset="0"/>
                <a:ea typeface="ＭＳ Ｐゴシック" charset="0"/>
              </a:defRPr>
            </a:lvl3pPr>
            <a:lvl4pPr marL="1600200" indent="-228600" defTabSz="801688">
              <a:defRPr sz="2400">
                <a:solidFill>
                  <a:schemeClr val="tx1"/>
                </a:solidFill>
                <a:latin typeface="Arial" charset="0"/>
                <a:ea typeface="ＭＳ Ｐゴシック" charset="0"/>
              </a:defRPr>
            </a:lvl4pPr>
            <a:lvl5pPr marL="2057400" indent="-228600" defTabSz="801688">
              <a:defRPr sz="2400">
                <a:solidFill>
                  <a:schemeClr val="tx1"/>
                </a:solidFill>
                <a:latin typeface="Arial" charset="0"/>
                <a:ea typeface="ＭＳ Ｐゴシック" charset="0"/>
              </a:defRPr>
            </a:lvl5pPr>
            <a:lvl6pPr marL="2514600" indent="-228600" algn="ctr" defTabSz="801688"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defTabSz="801688"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defTabSz="801688"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defTabSz="801688" eaLnBrk="0" fontAlgn="base" hangingPunct="0">
              <a:spcBef>
                <a:spcPct val="0"/>
              </a:spcBef>
              <a:spcAft>
                <a:spcPct val="0"/>
              </a:spcAft>
              <a:defRPr sz="2400">
                <a:solidFill>
                  <a:schemeClr val="tx1"/>
                </a:solidFill>
                <a:latin typeface="Arial" charset="0"/>
                <a:ea typeface="ＭＳ Ｐゴシック" charset="0"/>
              </a:defRPr>
            </a:lvl9pPr>
          </a:lstStyle>
          <a:p>
            <a:pPr algn="r"/>
            <a:fld id="{AD9F886A-D6A7-B949-913F-F8C1CD65016C}" type="slidenum">
              <a:rPr lang="he-IL" sz="1100" i="1">
                <a:latin typeface="Times New Roman" charset="0"/>
                <a:cs typeface="Times New Roman" charset="0"/>
              </a:rPr>
              <a:pPr algn="r"/>
              <a:t>34</a:t>
            </a:fld>
            <a:endParaRPr lang="en-US" sz="1100" i="1" dirty="0">
              <a:latin typeface="Times New Roman" charset="0"/>
              <a:cs typeface="Times New Roman"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Slide Image Placeholder 1"/>
          <p:cNvSpPr>
            <a:spLocks noGrp="1" noRot="1" noChangeAspect="1" noTextEdit="1"/>
          </p:cNvSpPr>
          <p:nvPr>
            <p:ph type="sldImg"/>
          </p:nvPr>
        </p:nvSpPr>
        <p:spPr>
          <a:ln/>
        </p:spPr>
      </p:sp>
      <p:sp>
        <p:nvSpPr>
          <p:cNvPr id="172035" name="Notes Placeholder 2"/>
          <p:cNvSpPr>
            <a:spLocks noGrp="1"/>
          </p:cNvSpPr>
          <p:nvPr>
            <p:ph type="body" idx="1"/>
          </p:nvPr>
        </p:nvSpPr>
        <p:spPr>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a:defRPr/>
            </a:pPr>
            <a:endParaRPr lang="en-US" dirty="0"/>
          </a:p>
        </p:txBody>
      </p:sp>
      <p:sp>
        <p:nvSpPr>
          <p:cNvPr id="46083" name="Slide Number Placeholder 3"/>
          <p:cNvSpPr txBox="1">
            <a:spLocks noGrp="1"/>
          </p:cNvSpPr>
          <p:nvPr/>
        </p:nvSpPr>
        <p:spPr bwMode="auto">
          <a:xfrm>
            <a:off x="4022725" y="9745663"/>
            <a:ext cx="3076575" cy="4778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20050" tIns="0" rIns="20050" bIns="0" anchor="b"/>
          <a:lstStyle>
            <a:lvl1pPr defTabSz="801688">
              <a:defRPr sz="2400">
                <a:solidFill>
                  <a:schemeClr val="tx1"/>
                </a:solidFill>
                <a:latin typeface="Arial" charset="0"/>
                <a:ea typeface="ＭＳ Ｐゴシック" charset="0"/>
                <a:cs typeface="ＭＳ Ｐゴシック" charset="0"/>
              </a:defRPr>
            </a:lvl1pPr>
            <a:lvl2pPr marL="742950" indent="-285750" defTabSz="801688">
              <a:defRPr sz="2400">
                <a:solidFill>
                  <a:schemeClr val="tx1"/>
                </a:solidFill>
                <a:latin typeface="Arial" charset="0"/>
                <a:ea typeface="ＭＳ Ｐゴシック" charset="0"/>
              </a:defRPr>
            </a:lvl2pPr>
            <a:lvl3pPr marL="1143000" indent="-228600" defTabSz="801688">
              <a:defRPr sz="2400">
                <a:solidFill>
                  <a:schemeClr val="tx1"/>
                </a:solidFill>
                <a:latin typeface="Arial" charset="0"/>
                <a:ea typeface="ＭＳ Ｐゴシック" charset="0"/>
              </a:defRPr>
            </a:lvl3pPr>
            <a:lvl4pPr marL="1600200" indent="-228600" defTabSz="801688">
              <a:defRPr sz="2400">
                <a:solidFill>
                  <a:schemeClr val="tx1"/>
                </a:solidFill>
                <a:latin typeface="Arial" charset="0"/>
                <a:ea typeface="ＭＳ Ｐゴシック" charset="0"/>
              </a:defRPr>
            </a:lvl4pPr>
            <a:lvl5pPr marL="2057400" indent="-228600" defTabSz="801688">
              <a:defRPr sz="2400">
                <a:solidFill>
                  <a:schemeClr val="tx1"/>
                </a:solidFill>
                <a:latin typeface="Arial" charset="0"/>
                <a:ea typeface="ＭＳ Ｐゴシック" charset="0"/>
              </a:defRPr>
            </a:lvl5pPr>
            <a:lvl6pPr marL="2514600" indent="-228600" algn="ctr" defTabSz="801688"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defTabSz="801688"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defTabSz="801688"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defTabSz="801688" eaLnBrk="0" fontAlgn="base" hangingPunct="0">
              <a:spcBef>
                <a:spcPct val="0"/>
              </a:spcBef>
              <a:spcAft>
                <a:spcPct val="0"/>
              </a:spcAft>
              <a:defRPr sz="2400">
                <a:solidFill>
                  <a:schemeClr val="tx1"/>
                </a:solidFill>
                <a:latin typeface="Arial" charset="0"/>
                <a:ea typeface="ＭＳ Ｐゴシック" charset="0"/>
              </a:defRPr>
            </a:lvl9pPr>
          </a:lstStyle>
          <a:p>
            <a:pPr algn="r"/>
            <a:fld id="{7A818AEC-B0B5-CA4C-8726-88DCB7F1CC38}" type="slidenum">
              <a:rPr lang="he-IL" sz="1100" i="1">
                <a:latin typeface="Times New Roman" charset="0"/>
                <a:cs typeface="Times New Roman" charset="0"/>
              </a:rPr>
              <a:pPr algn="r"/>
              <a:t>35</a:t>
            </a:fld>
            <a:endParaRPr lang="en-US" sz="1100" i="1" dirty="0">
              <a:latin typeface="Times New Roman" charset="0"/>
              <a:cs typeface="Times New Roman"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Slide Image Placeholder 1"/>
          <p:cNvSpPr>
            <a:spLocks noGrp="1" noRot="1" noChangeAspect="1" noTextEdit="1"/>
          </p:cNvSpPr>
          <p:nvPr>
            <p:ph type="sldImg"/>
          </p:nvPr>
        </p:nvSpPr>
        <p:spPr>
          <a:ln/>
        </p:spPr>
      </p:sp>
      <p:sp>
        <p:nvSpPr>
          <p:cNvPr id="172035" name="Notes Placeholder 2"/>
          <p:cNvSpPr>
            <a:spLocks noGrp="1"/>
          </p:cNvSpPr>
          <p:nvPr>
            <p:ph type="body" idx="1"/>
          </p:nvPr>
        </p:nvSpPr>
        <p:spPr>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a:defRPr/>
            </a:pPr>
            <a:endParaRPr lang="en-US" dirty="0"/>
          </a:p>
        </p:txBody>
      </p:sp>
      <p:sp>
        <p:nvSpPr>
          <p:cNvPr id="48131" name="Slide Number Placeholder 3"/>
          <p:cNvSpPr txBox="1">
            <a:spLocks noGrp="1"/>
          </p:cNvSpPr>
          <p:nvPr/>
        </p:nvSpPr>
        <p:spPr bwMode="auto">
          <a:xfrm>
            <a:off x="4022725" y="9745663"/>
            <a:ext cx="3076575" cy="4778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20050" tIns="0" rIns="20050" bIns="0" anchor="b"/>
          <a:lstStyle>
            <a:lvl1pPr defTabSz="801688">
              <a:defRPr sz="2400">
                <a:solidFill>
                  <a:schemeClr val="tx1"/>
                </a:solidFill>
                <a:latin typeface="Arial" charset="0"/>
                <a:ea typeface="ＭＳ Ｐゴシック" charset="0"/>
                <a:cs typeface="ＭＳ Ｐゴシック" charset="0"/>
              </a:defRPr>
            </a:lvl1pPr>
            <a:lvl2pPr marL="742950" indent="-285750" defTabSz="801688">
              <a:defRPr sz="2400">
                <a:solidFill>
                  <a:schemeClr val="tx1"/>
                </a:solidFill>
                <a:latin typeface="Arial" charset="0"/>
                <a:ea typeface="ＭＳ Ｐゴシック" charset="0"/>
              </a:defRPr>
            </a:lvl2pPr>
            <a:lvl3pPr marL="1143000" indent="-228600" defTabSz="801688">
              <a:defRPr sz="2400">
                <a:solidFill>
                  <a:schemeClr val="tx1"/>
                </a:solidFill>
                <a:latin typeface="Arial" charset="0"/>
                <a:ea typeface="ＭＳ Ｐゴシック" charset="0"/>
              </a:defRPr>
            </a:lvl3pPr>
            <a:lvl4pPr marL="1600200" indent="-228600" defTabSz="801688">
              <a:defRPr sz="2400">
                <a:solidFill>
                  <a:schemeClr val="tx1"/>
                </a:solidFill>
                <a:latin typeface="Arial" charset="0"/>
                <a:ea typeface="ＭＳ Ｐゴシック" charset="0"/>
              </a:defRPr>
            </a:lvl4pPr>
            <a:lvl5pPr marL="2057400" indent="-228600" defTabSz="801688">
              <a:defRPr sz="2400">
                <a:solidFill>
                  <a:schemeClr val="tx1"/>
                </a:solidFill>
                <a:latin typeface="Arial" charset="0"/>
                <a:ea typeface="ＭＳ Ｐゴシック" charset="0"/>
              </a:defRPr>
            </a:lvl5pPr>
            <a:lvl6pPr marL="2514600" indent="-228600" algn="ctr" defTabSz="801688"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defTabSz="801688"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defTabSz="801688"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defTabSz="801688" eaLnBrk="0" fontAlgn="base" hangingPunct="0">
              <a:spcBef>
                <a:spcPct val="0"/>
              </a:spcBef>
              <a:spcAft>
                <a:spcPct val="0"/>
              </a:spcAft>
              <a:defRPr sz="2400">
                <a:solidFill>
                  <a:schemeClr val="tx1"/>
                </a:solidFill>
                <a:latin typeface="Arial" charset="0"/>
                <a:ea typeface="ＭＳ Ｐゴシック" charset="0"/>
              </a:defRPr>
            </a:lvl9pPr>
          </a:lstStyle>
          <a:p>
            <a:pPr algn="r"/>
            <a:fld id="{32F4E812-FF16-9C4F-8F66-5F90924869C0}" type="slidenum">
              <a:rPr lang="he-IL" sz="1100" i="1">
                <a:latin typeface="Times New Roman" charset="0"/>
                <a:cs typeface="Times New Roman" charset="0"/>
              </a:rPr>
              <a:pPr algn="r"/>
              <a:t>36</a:t>
            </a:fld>
            <a:endParaRPr lang="en-US" sz="1100" i="1" dirty="0">
              <a:latin typeface="Times New Roman" charset="0"/>
              <a:cs typeface="Times New Roman"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Slide Image Placeholder 1"/>
          <p:cNvSpPr>
            <a:spLocks noGrp="1" noRot="1" noChangeAspect="1" noTextEdit="1"/>
          </p:cNvSpPr>
          <p:nvPr>
            <p:ph type="sldImg"/>
          </p:nvPr>
        </p:nvSpPr>
        <p:spPr>
          <a:ln/>
        </p:spPr>
      </p:sp>
      <p:sp>
        <p:nvSpPr>
          <p:cNvPr id="172035" name="Notes Placeholder 2"/>
          <p:cNvSpPr>
            <a:spLocks noGrp="1"/>
          </p:cNvSpPr>
          <p:nvPr>
            <p:ph type="body" idx="1"/>
          </p:nvPr>
        </p:nvSpPr>
        <p:spPr>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a:defRPr/>
            </a:pPr>
            <a:endParaRPr lang="en-US" dirty="0"/>
          </a:p>
        </p:txBody>
      </p:sp>
      <p:sp>
        <p:nvSpPr>
          <p:cNvPr id="50179" name="Slide Number Placeholder 3"/>
          <p:cNvSpPr txBox="1">
            <a:spLocks noGrp="1"/>
          </p:cNvSpPr>
          <p:nvPr/>
        </p:nvSpPr>
        <p:spPr bwMode="auto">
          <a:xfrm>
            <a:off x="4022725" y="9745663"/>
            <a:ext cx="3076575" cy="4778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20050" tIns="0" rIns="20050" bIns="0" anchor="b"/>
          <a:lstStyle>
            <a:lvl1pPr defTabSz="801688">
              <a:defRPr sz="2400">
                <a:solidFill>
                  <a:schemeClr val="tx1"/>
                </a:solidFill>
                <a:latin typeface="Arial" charset="0"/>
                <a:ea typeface="ＭＳ Ｐゴシック" charset="0"/>
                <a:cs typeface="ＭＳ Ｐゴシック" charset="0"/>
              </a:defRPr>
            </a:lvl1pPr>
            <a:lvl2pPr marL="742950" indent="-285750" defTabSz="801688">
              <a:defRPr sz="2400">
                <a:solidFill>
                  <a:schemeClr val="tx1"/>
                </a:solidFill>
                <a:latin typeface="Arial" charset="0"/>
                <a:ea typeface="ＭＳ Ｐゴシック" charset="0"/>
              </a:defRPr>
            </a:lvl2pPr>
            <a:lvl3pPr marL="1143000" indent="-228600" defTabSz="801688">
              <a:defRPr sz="2400">
                <a:solidFill>
                  <a:schemeClr val="tx1"/>
                </a:solidFill>
                <a:latin typeface="Arial" charset="0"/>
                <a:ea typeface="ＭＳ Ｐゴシック" charset="0"/>
              </a:defRPr>
            </a:lvl3pPr>
            <a:lvl4pPr marL="1600200" indent="-228600" defTabSz="801688">
              <a:defRPr sz="2400">
                <a:solidFill>
                  <a:schemeClr val="tx1"/>
                </a:solidFill>
                <a:latin typeface="Arial" charset="0"/>
                <a:ea typeface="ＭＳ Ｐゴシック" charset="0"/>
              </a:defRPr>
            </a:lvl4pPr>
            <a:lvl5pPr marL="2057400" indent="-228600" defTabSz="801688">
              <a:defRPr sz="2400">
                <a:solidFill>
                  <a:schemeClr val="tx1"/>
                </a:solidFill>
                <a:latin typeface="Arial" charset="0"/>
                <a:ea typeface="ＭＳ Ｐゴシック" charset="0"/>
              </a:defRPr>
            </a:lvl5pPr>
            <a:lvl6pPr marL="2514600" indent="-228600" algn="ctr" defTabSz="801688"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defTabSz="801688"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defTabSz="801688"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defTabSz="801688" eaLnBrk="0" fontAlgn="base" hangingPunct="0">
              <a:spcBef>
                <a:spcPct val="0"/>
              </a:spcBef>
              <a:spcAft>
                <a:spcPct val="0"/>
              </a:spcAft>
              <a:defRPr sz="2400">
                <a:solidFill>
                  <a:schemeClr val="tx1"/>
                </a:solidFill>
                <a:latin typeface="Arial" charset="0"/>
                <a:ea typeface="ＭＳ Ｐゴシック" charset="0"/>
              </a:defRPr>
            </a:lvl9pPr>
          </a:lstStyle>
          <a:p>
            <a:pPr algn="r"/>
            <a:fld id="{45B16A63-48F1-DB48-ABEE-A833706F356E}" type="slidenum">
              <a:rPr lang="he-IL" sz="1100" i="1">
                <a:latin typeface="Times New Roman" charset="0"/>
                <a:cs typeface="Times New Roman" charset="0"/>
              </a:rPr>
              <a:pPr algn="r"/>
              <a:t>37</a:t>
            </a:fld>
            <a:endParaRPr lang="en-US" sz="1100" i="1" dirty="0">
              <a:latin typeface="Times New Roman" charset="0"/>
              <a:cs typeface="Times New Roman"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Slide Image Placeholder 1"/>
          <p:cNvSpPr>
            <a:spLocks noGrp="1" noRot="1" noChangeAspect="1" noTextEdit="1"/>
          </p:cNvSpPr>
          <p:nvPr>
            <p:ph type="sldImg"/>
          </p:nvPr>
        </p:nvSpPr>
        <p:spPr>
          <a:ln/>
        </p:spPr>
      </p:sp>
      <p:sp>
        <p:nvSpPr>
          <p:cNvPr id="172035" name="Notes Placeholder 2"/>
          <p:cNvSpPr>
            <a:spLocks noGrp="1"/>
          </p:cNvSpPr>
          <p:nvPr>
            <p:ph type="body" idx="1"/>
          </p:nvPr>
        </p:nvSpPr>
        <p:spPr>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a:defRPr/>
            </a:pPr>
            <a:endParaRPr lang="en-US" dirty="0"/>
          </a:p>
        </p:txBody>
      </p:sp>
      <p:sp>
        <p:nvSpPr>
          <p:cNvPr id="52227" name="Slide Number Placeholder 3"/>
          <p:cNvSpPr txBox="1">
            <a:spLocks noGrp="1"/>
          </p:cNvSpPr>
          <p:nvPr/>
        </p:nvSpPr>
        <p:spPr bwMode="auto">
          <a:xfrm>
            <a:off x="4022725" y="9745663"/>
            <a:ext cx="3076575" cy="4778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20050" tIns="0" rIns="20050" bIns="0" anchor="b"/>
          <a:lstStyle>
            <a:lvl1pPr defTabSz="801688">
              <a:defRPr sz="2400">
                <a:solidFill>
                  <a:schemeClr val="tx1"/>
                </a:solidFill>
                <a:latin typeface="Arial" charset="0"/>
                <a:ea typeface="ＭＳ Ｐゴシック" charset="0"/>
                <a:cs typeface="ＭＳ Ｐゴシック" charset="0"/>
              </a:defRPr>
            </a:lvl1pPr>
            <a:lvl2pPr marL="742950" indent="-285750" defTabSz="801688">
              <a:defRPr sz="2400">
                <a:solidFill>
                  <a:schemeClr val="tx1"/>
                </a:solidFill>
                <a:latin typeface="Arial" charset="0"/>
                <a:ea typeface="ＭＳ Ｐゴシック" charset="0"/>
              </a:defRPr>
            </a:lvl2pPr>
            <a:lvl3pPr marL="1143000" indent="-228600" defTabSz="801688">
              <a:defRPr sz="2400">
                <a:solidFill>
                  <a:schemeClr val="tx1"/>
                </a:solidFill>
                <a:latin typeface="Arial" charset="0"/>
                <a:ea typeface="ＭＳ Ｐゴシック" charset="0"/>
              </a:defRPr>
            </a:lvl3pPr>
            <a:lvl4pPr marL="1600200" indent="-228600" defTabSz="801688">
              <a:defRPr sz="2400">
                <a:solidFill>
                  <a:schemeClr val="tx1"/>
                </a:solidFill>
                <a:latin typeface="Arial" charset="0"/>
                <a:ea typeface="ＭＳ Ｐゴシック" charset="0"/>
              </a:defRPr>
            </a:lvl4pPr>
            <a:lvl5pPr marL="2057400" indent="-228600" defTabSz="801688">
              <a:defRPr sz="2400">
                <a:solidFill>
                  <a:schemeClr val="tx1"/>
                </a:solidFill>
                <a:latin typeface="Arial" charset="0"/>
                <a:ea typeface="ＭＳ Ｐゴシック" charset="0"/>
              </a:defRPr>
            </a:lvl5pPr>
            <a:lvl6pPr marL="2514600" indent="-228600" algn="ctr" defTabSz="801688"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defTabSz="801688"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defTabSz="801688"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defTabSz="801688" eaLnBrk="0" fontAlgn="base" hangingPunct="0">
              <a:spcBef>
                <a:spcPct val="0"/>
              </a:spcBef>
              <a:spcAft>
                <a:spcPct val="0"/>
              </a:spcAft>
              <a:defRPr sz="2400">
                <a:solidFill>
                  <a:schemeClr val="tx1"/>
                </a:solidFill>
                <a:latin typeface="Arial" charset="0"/>
                <a:ea typeface="ＭＳ Ｐゴシック" charset="0"/>
              </a:defRPr>
            </a:lvl9pPr>
          </a:lstStyle>
          <a:p>
            <a:pPr algn="r"/>
            <a:fld id="{91256F0C-A965-5E45-969E-C17F6C462E22}" type="slidenum">
              <a:rPr lang="he-IL" sz="1100" i="1">
                <a:latin typeface="Times New Roman" charset="0"/>
                <a:cs typeface="Times New Roman" charset="0"/>
              </a:rPr>
              <a:pPr algn="r"/>
              <a:t>38</a:t>
            </a:fld>
            <a:endParaRPr lang="en-US" sz="1100" i="1" dirty="0">
              <a:latin typeface="Times New Roman" charset="0"/>
              <a:cs typeface="Times New Roman"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Slide Image Placeholder 1"/>
          <p:cNvSpPr>
            <a:spLocks noGrp="1" noRot="1" noChangeAspect="1" noTextEdit="1"/>
          </p:cNvSpPr>
          <p:nvPr>
            <p:ph type="sldImg"/>
          </p:nvPr>
        </p:nvSpPr>
        <p:spPr>
          <a:ln/>
        </p:spPr>
      </p:sp>
      <p:sp>
        <p:nvSpPr>
          <p:cNvPr id="172035" name="Notes Placeholder 2"/>
          <p:cNvSpPr>
            <a:spLocks noGrp="1"/>
          </p:cNvSpPr>
          <p:nvPr>
            <p:ph type="body" idx="1"/>
          </p:nvPr>
        </p:nvSpPr>
        <p:spPr>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a:defRPr/>
            </a:pPr>
            <a:endParaRPr lang="en-US" dirty="0"/>
          </a:p>
        </p:txBody>
      </p:sp>
      <p:sp>
        <p:nvSpPr>
          <p:cNvPr id="54275" name="Slide Number Placeholder 3"/>
          <p:cNvSpPr txBox="1">
            <a:spLocks noGrp="1"/>
          </p:cNvSpPr>
          <p:nvPr/>
        </p:nvSpPr>
        <p:spPr bwMode="auto">
          <a:xfrm>
            <a:off x="4022725" y="9745663"/>
            <a:ext cx="3076575" cy="4778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20050" tIns="0" rIns="20050" bIns="0" anchor="b"/>
          <a:lstStyle>
            <a:lvl1pPr defTabSz="801688">
              <a:defRPr sz="2400">
                <a:solidFill>
                  <a:schemeClr val="tx1"/>
                </a:solidFill>
                <a:latin typeface="Arial" charset="0"/>
                <a:ea typeface="ＭＳ Ｐゴシック" charset="0"/>
                <a:cs typeface="ＭＳ Ｐゴシック" charset="0"/>
              </a:defRPr>
            </a:lvl1pPr>
            <a:lvl2pPr marL="742950" indent="-285750" defTabSz="801688">
              <a:defRPr sz="2400">
                <a:solidFill>
                  <a:schemeClr val="tx1"/>
                </a:solidFill>
                <a:latin typeface="Arial" charset="0"/>
                <a:ea typeface="ＭＳ Ｐゴシック" charset="0"/>
              </a:defRPr>
            </a:lvl2pPr>
            <a:lvl3pPr marL="1143000" indent="-228600" defTabSz="801688">
              <a:defRPr sz="2400">
                <a:solidFill>
                  <a:schemeClr val="tx1"/>
                </a:solidFill>
                <a:latin typeface="Arial" charset="0"/>
                <a:ea typeface="ＭＳ Ｐゴシック" charset="0"/>
              </a:defRPr>
            </a:lvl3pPr>
            <a:lvl4pPr marL="1600200" indent="-228600" defTabSz="801688">
              <a:defRPr sz="2400">
                <a:solidFill>
                  <a:schemeClr val="tx1"/>
                </a:solidFill>
                <a:latin typeface="Arial" charset="0"/>
                <a:ea typeface="ＭＳ Ｐゴシック" charset="0"/>
              </a:defRPr>
            </a:lvl4pPr>
            <a:lvl5pPr marL="2057400" indent="-228600" defTabSz="801688">
              <a:defRPr sz="2400">
                <a:solidFill>
                  <a:schemeClr val="tx1"/>
                </a:solidFill>
                <a:latin typeface="Arial" charset="0"/>
                <a:ea typeface="ＭＳ Ｐゴシック" charset="0"/>
              </a:defRPr>
            </a:lvl5pPr>
            <a:lvl6pPr marL="2514600" indent="-228600" algn="ctr" defTabSz="801688"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defTabSz="801688"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defTabSz="801688"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defTabSz="801688" eaLnBrk="0" fontAlgn="base" hangingPunct="0">
              <a:spcBef>
                <a:spcPct val="0"/>
              </a:spcBef>
              <a:spcAft>
                <a:spcPct val="0"/>
              </a:spcAft>
              <a:defRPr sz="2400">
                <a:solidFill>
                  <a:schemeClr val="tx1"/>
                </a:solidFill>
                <a:latin typeface="Arial" charset="0"/>
                <a:ea typeface="ＭＳ Ｐゴシック" charset="0"/>
              </a:defRPr>
            </a:lvl9pPr>
          </a:lstStyle>
          <a:p>
            <a:pPr algn="r"/>
            <a:fld id="{55E3BE68-5555-E647-A62D-C089DC2D3B0C}" type="slidenum">
              <a:rPr lang="he-IL" sz="1100" i="1">
                <a:latin typeface="Times New Roman" charset="0"/>
                <a:cs typeface="Times New Roman" charset="0"/>
              </a:rPr>
              <a:pPr algn="r"/>
              <a:t>39</a:t>
            </a:fld>
            <a:endParaRPr lang="en-US" sz="1100" i="1" dirty="0">
              <a:latin typeface="Times New Roman" charset="0"/>
              <a:cs typeface="Times New Roman"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Slide Image Placeholder 1"/>
          <p:cNvSpPr>
            <a:spLocks noGrp="1" noRot="1" noChangeAspect="1" noTextEdit="1"/>
          </p:cNvSpPr>
          <p:nvPr>
            <p:ph type="sldImg"/>
          </p:nvPr>
        </p:nvSpPr>
        <p:spPr>
          <a:ln/>
        </p:spPr>
      </p:sp>
      <p:sp>
        <p:nvSpPr>
          <p:cNvPr id="172035" name="Notes Placeholder 2"/>
          <p:cNvSpPr>
            <a:spLocks noGrp="1"/>
          </p:cNvSpPr>
          <p:nvPr>
            <p:ph type="body" idx="1"/>
          </p:nvPr>
        </p:nvSpPr>
        <p:spPr>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a:defRPr/>
            </a:pPr>
            <a:endParaRPr lang="en-US" dirty="0"/>
          </a:p>
        </p:txBody>
      </p:sp>
      <p:sp>
        <p:nvSpPr>
          <p:cNvPr id="56323" name="Slide Number Placeholder 3"/>
          <p:cNvSpPr txBox="1">
            <a:spLocks noGrp="1"/>
          </p:cNvSpPr>
          <p:nvPr/>
        </p:nvSpPr>
        <p:spPr bwMode="auto">
          <a:xfrm>
            <a:off x="4022725" y="9745663"/>
            <a:ext cx="3076575" cy="4778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20050" tIns="0" rIns="20050" bIns="0" anchor="b"/>
          <a:lstStyle>
            <a:lvl1pPr defTabSz="801688">
              <a:defRPr sz="2400">
                <a:solidFill>
                  <a:schemeClr val="tx1"/>
                </a:solidFill>
                <a:latin typeface="Arial" charset="0"/>
                <a:ea typeface="ＭＳ Ｐゴシック" charset="0"/>
                <a:cs typeface="ＭＳ Ｐゴシック" charset="0"/>
              </a:defRPr>
            </a:lvl1pPr>
            <a:lvl2pPr marL="742950" indent="-285750" defTabSz="801688">
              <a:defRPr sz="2400">
                <a:solidFill>
                  <a:schemeClr val="tx1"/>
                </a:solidFill>
                <a:latin typeface="Arial" charset="0"/>
                <a:ea typeface="ＭＳ Ｐゴシック" charset="0"/>
              </a:defRPr>
            </a:lvl2pPr>
            <a:lvl3pPr marL="1143000" indent="-228600" defTabSz="801688">
              <a:defRPr sz="2400">
                <a:solidFill>
                  <a:schemeClr val="tx1"/>
                </a:solidFill>
                <a:latin typeface="Arial" charset="0"/>
                <a:ea typeface="ＭＳ Ｐゴシック" charset="0"/>
              </a:defRPr>
            </a:lvl3pPr>
            <a:lvl4pPr marL="1600200" indent="-228600" defTabSz="801688">
              <a:defRPr sz="2400">
                <a:solidFill>
                  <a:schemeClr val="tx1"/>
                </a:solidFill>
                <a:latin typeface="Arial" charset="0"/>
                <a:ea typeface="ＭＳ Ｐゴシック" charset="0"/>
              </a:defRPr>
            </a:lvl4pPr>
            <a:lvl5pPr marL="2057400" indent="-228600" defTabSz="801688">
              <a:defRPr sz="2400">
                <a:solidFill>
                  <a:schemeClr val="tx1"/>
                </a:solidFill>
                <a:latin typeface="Arial" charset="0"/>
                <a:ea typeface="ＭＳ Ｐゴシック" charset="0"/>
              </a:defRPr>
            </a:lvl5pPr>
            <a:lvl6pPr marL="2514600" indent="-228600" algn="ctr" defTabSz="801688"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defTabSz="801688"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defTabSz="801688"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defTabSz="801688" eaLnBrk="0" fontAlgn="base" hangingPunct="0">
              <a:spcBef>
                <a:spcPct val="0"/>
              </a:spcBef>
              <a:spcAft>
                <a:spcPct val="0"/>
              </a:spcAft>
              <a:defRPr sz="2400">
                <a:solidFill>
                  <a:schemeClr val="tx1"/>
                </a:solidFill>
                <a:latin typeface="Arial" charset="0"/>
                <a:ea typeface="ＭＳ Ｐゴシック" charset="0"/>
              </a:defRPr>
            </a:lvl9pPr>
          </a:lstStyle>
          <a:p>
            <a:pPr algn="r"/>
            <a:fld id="{41A13AA6-C9C7-1E4B-B63D-A039FAA5DCC7}" type="slidenum">
              <a:rPr lang="he-IL" sz="1100" i="1">
                <a:latin typeface="Times New Roman" charset="0"/>
                <a:cs typeface="Times New Roman" charset="0"/>
              </a:rPr>
              <a:pPr algn="r"/>
              <a:t>40</a:t>
            </a:fld>
            <a:endParaRPr lang="en-US" sz="1100" i="1" dirty="0">
              <a:latin typeface="Times New Roman" charset="0"/>
              <a:cs typeface="Times New Roman"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Slide Image Placeholder 1"/>
          <p:cNvSpPr>
            <a:spLocks noGrp="1" noRot="1" noChangeAspect="1" noTextEdit="1"/>
          </p:cNvSpPr>
          <p:nvPr>
            <p:ph type="sldImg"/>
          </p:nvPr>
        </p:nvSpPr>
        <p:spPr>
          <a:ln/>
        </p:spPr>
      </p:sp>
      <p:sp>
        <p:nvSpPr>
          <p:cNvPr id="172035" name="Notes Placeholder 2"/>
          <p:cNvSpPr>
            <a:spLocks noGrp="1"/>
          </p:cNvSpPr>
          <p:nvPr>
            <p:ph type="body" idx="1"/>
          </p:nvPr>
        </p:nvSpPr>
        <p:spPr>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a:defRPr/>
            </a:pPr>
            <a:endParaRPr lang="en-US" dirty="0"/>
          </a:p>
        </p:txBody>
      </p:sp>
      <p:sp>
        <p:nvSpPr>
          <p:cNvPr id="58371" name="Slide Number Placeholder 3"/>
          <p:cNvSpPr txBox="1">
            <a:spLocks noGrp="1"/>
          </p:cNvSpPr>
          <p:nvPr/>
        </p:nvSpPr>
        <p:spPr bwMode="auto">
          <a:xfrm>
            <a:off x="4022725" y="9745663"/>
            <a:ext cx="3076575" cy="4778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20050" tIns="0" rIns="20050" bIns="0" anchor="b"/>
          <a:lstStyle>
            <a:lvl1pPr defTabSz="801688">
              <a:defRPr sz="2400">
                <a:solidFill>
                  <a:schemeClr val="tx1"/>
                </a:solidFill>
                <a:latin typeface="Arial" charset="0"/>
                <a:ea typeface="ＭＳ Ｐゴシック" charset="0"/>
                <a:cs typeface="ＭＳ Ｐゴシック" charset="0"/>
              </a:defRPr>
            </a:lvl1pPr>
            <a:lvl2pPr marL="742950" indent="-285750" defTabSz="801688">
              <a:defRPr sz="2400">
                <a:solidFill>
                  <a:schemeClr val="tx1"/>
                </a:solidFill>
                <a:latin typeface="Arial" charset="0"/>
                <a:ea typeface="ＭＳ Ｐゴシック" charset="0"/>
              </a:defRPr>
            </a:lvl2pPr>
            <a:lvl3pPr marL="1143000" indent="-228600" defTabSz="801688">
              <a:defRPr sz="2400">
                <a:solidFill>
                  <a:schemeClr val="tx1"/>
                </a:solidFill>
                <a:latin typeface="Arial" charset="0"/>
                <a:ea typeface="ＭＳ Ｐゴシック" charset="0"/>
              </a:defRPr>
            </a:lvl3pPr>
            <a:lvl4pPr marL="1600200" indent="-228600" defTabSz="801688">
              <a:defRPr sz="2400">
                <a:solidFill>
                  <a:schemeClr val="tx1"/>
                </a:solidFill>
                <a:latin typeface="Arial" charset="0"/>
                <a:ea typeface="ＭＳ Ｐゴシック" charset="0"/>
              </a:defRPr>
            </a:lvl4pPr>
            <a:lvl5pPr marL="2057400" indent="-228600" defTabSz="801688">
              <a:defRPr sz="2400">
                <a:solidFill>
                  <a:schemeClr val="tx1"/>
                </a:solidFill>
                <a:latin typeface="Arial" charset="0"/>
                <a:ea typeface="ＭＳ Ｐゴシック" charset="0"/>
              </a:defRPr>
            </a:lvl5pPr>
            <a:lvl6pPr marL="2514600" indent="-228600" algn="ctr" defTabSz="801688"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defTabSz="801688"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defTabSz="801688"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defTabSz="801688" eaLnBrk="0" fontAlgn="base" hangingPunct="0">
              <a:spcBef>
                <a:spcPct val="0"/>
              </a:spcBef>
              <a:spcAft>
                <a:spcPct val="0"/>
              </a:spcAft>
              <a:defRPr sz="2400">
                <a:solidFill>
                  <a:schemeClr val="tx1"/>
                </a:solidFill>
                <a:latin typeface="Arial" charset="0"/>
                <a:ea typeface="ＭＳ Ｐゴシック" charset="0"/>
              </a:defRPr>
            </a:lvl9pPr>
          </a:lstStyle>
          <a:p>
            <a:pPr algn="r"/>
            <a:fld id="{B38858B7-1072-0E49-AC6A-6F2DB4071686}" type="slidenum">
              <a:rPr lang="he-IL" sz="1100" i="1">
                <a:latin typeface="Times New Roman" charset="0"/>
                <a:cs typeface="Times New Roman" charset="0"/>
              </a:rPr>
              <a:pPr algn="r"/>
              <a:t>41</a:t>
            </a:fld>
            <a:endParaRPr lang="en-US" sz="1100" i="1" dirty="0">
              <a:latin typeface="Times New Roman" charset="0"/>
              <a:cs typeface="Times New Roman"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Slide Image Placeholder 1"/>
          <p:cNvSpPr>
            <a:spLocks noGrp="1" noRot="1" noChangeAspect="1" noTextEdit="1"/>
          </p:cNvSpPr>
          <p:nvPr>
            <p:ph type="sldImg"/>
          </p:nvPr>
        </p:nvSpPr>
        <p:spPr>
          <a:ln/>
        </p:spPr>
      </p:sp>
      <p:sp>
        <p:nvSpPr>
          <p:cNvPr id="172035" name="Notes Placeholder 2"/>
          <p:cNvSpPr>
            <a:spLocks noGrp="1"/>
          </p:cNvSpPr>
          <p:nvPr>
            <p:ph type="body" idx="1"/>
          </p:nvPr>
        </p:nvSpPr>
        <p:spPr>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a:defRPr/>
            </a:pPr>
            <a:endParaRPr lang="en-US" dirty="0"/>
          </a:p>
        </p:txBody>
      </p:sp>
      <p:sp>
        <p:nvSpPr>
          <p:cNvPr id="60419" name="Slide Number Placeholder 3"/>
          <p:cNvSpPr txBox="1">
            <a:spLocks noGrp="1"/>
          </p:cNvSpPr>
          <p:nvPr/>
        </p:nvSpPr>
        <p:spPr bwMode="auto">
          <a:xfrm>
            <a:off x="4022725" y="9745663"/>
            <a:ext cx="3076575" cy="4778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20050" tIns="0" rIns="20050" bIns="0" anchor="b"/>
          <a:lstStyle>
            <a:lvl1pPr defTabSz="801688">
              <a:defRPr sz="2400">
                <a:solidFill>
                  <a:schemeClr val="tx1"/>
                </a:solidFill>
                <a:latin typeface="Arial" charset="0"/>
                <a:ea typeface="ＭＳ Ｐゴシック" charset="0"/>
                <a:cs typeface="ＭＳ Ｐゴシック" charset="0"/>
              </a:defRPr>
            </a:lvl1pPr>
            <a:lvl2pPr marL="742950" indent="-285750" defTabSz="801688">
              <a:defRPr sz="2400">
                <a:solidFill>
                  <a:schemeClr val="tx1"/>
                </a:solidFill>
                <a:latin typeface="Arial" charset="0"/>
                <a:ea typeface="ＭＳ Ｐゴシック" charset="0"/>
              </a:defRPr>
            </a:lvl2pPr>
            <a:lvl3pPr marL="1143000" indent="-228600" defTabSz="801688">
              <a:defRPr sz="2400">
                <a:solidFill>
                  <a:schemeClr val="tx1"/>
                </a:solidFill>
                <a:latin typeface="Arial" charset="0"/>
                <a:ea typeface="ＭＳ Ｐゴシック" charset="0"/>
              </a:defRPr>
            </a:lvl3pPr>
            <a:lvl4pPr marL="1600200" indent="-228600" defTabSz="801688">
              <a:defRPr sz="2400">
                <a:solidFill>
                  <a:schemeClr val="tx1"/>
                </a:solidFill>
                <a:latin typeface="Arial" charset="0"/>
                <a:ea typeface="ＭＳ Ｐゴシック" charset="0"/>
              </a:defRPr>
            </a:lvl4pPr>
            <a:lvl5pPr marL="2057400" indent="-228600" defTabSz="801688">
              <a:defRPr sz="2400">
                <a:solidFill>
                  <a:schemeClr val="tx1"/>
                </a:solidFill>
                <a:latin typeface="Arial" charset="0"/>
                <a:ea typeface="ＭＳ Ｐゴシック" charset="0"/>
              </a:defRPr>
            </a:lvl5pPr>
            <a:lvl6pPr marL="2514600" indent="-228600" algn="ctr" defTabSz="801688"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defTabSz="801688"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defTabSz="801688"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defTabSz="801688" eaLnBrk="0" fontAlgn="base" hangingPunct="0">
              <a:spcBef>
                <a:spcPct val="0"/>
              </a:spcBef>
              <a:spcAft>
                <a:spcPct val="0"/>
              </a:spcAft>
              <a:defRPr sz="2400">
                <a:solidFill>
                  <a:schemeClr val="tx1"/>
                </a:solidFill>
                <a:latin typeface="Arial" charset="0"/>
                <a:ea typeface="ＭＳ Ｐゴシック" charset="0"/>
              </a:defRPr>
            </a:lvl9pPr>
          </a:lstStyle>
          <a:p>
            <a:pPr algn="r"/>
            <a:fld id="{C946F2AF-9858-AE4B-9CB4-A8703B8AF88B}" type="slidenum">
              <a:rPr lang="he-IL" sz="1100" i="1">
                <a:latin typeface="Times New Roman" charset="0"/>
                <a:cs typeface="Times New Roman" charset="0"/>
              </a:rPr>
              <a:pPr algn="r"/>
              <a:t>42</a:t>
            </a:fld>
            <a:endParaRPr lang="en-US" sz="1100" i="1" dirty="0">
              <a:latin typeface="Times New Roman" charset="0"/>
              <a:cs typeface="Times New Roman"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Slide Image Placeholder 1"/>
          <p:cNvSpPr>
            <a:spLocks noGrp="1" noRot="1" noChangeAspect="1" noTextEdit="1"/>
          </p:cNvSpPr>
          <p:nvPr>
            <p:ph type="sldImg"/>
          </p:nvPr>
        </p:nvSpPr>
        <p:spPr>
          <a:ln/>
        </p:spPr>
      </p:sp>
      <p:sp>
        <p:nvSpPr>
          <p:cNvPr id="172035" name="Notes Placeholder 2"/>
          <p:cNvSpPr>
            <a:spLocks noGrp="1"/>
          </p:cNvSpPr>
          <p:nvPr>
            <p:ph type="body" idx="1"/>
          </p:nvPr>
        </p:nvSpPr>
        <p:spPr>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a:defRPr/>
            </a:pPr>
            <a:endParaRPr lang="en-US" dirty="0"/>
          </a:p>
        </p:txBody>
      </p:sp>
      <p:sp>
        <p:nvSpPr>
          <p:cNvPr id="62467" name="Slide Number Placeholder 3"/>
          <p:cNvSpPr txBox="1">
            <a:spLocks noGrp="1"/>
          </p:cNvSpPr>
          <p:nvPr/>
        </p:nvSpPr>
        <p:spPr bwMode="auto">
          <a:xfrm>
            <a:off x="4022725" y="9745663"/>
            <a:ext cx="3076575" cy="4778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20050" tIns="0" rIns="20050" bIns="0" anchor="b"/>
          <a:lstStyle>
            <a:lvl1pPr defTabSz="801688">
              <a:defRPr sz="2400">
                <a:solidFill>
                  <a:schemeClr val="tx1"/>
                </a:solidFill>
                <a:latin typeface="Arial" charset="0"/>
                <a:ea typeface="ＭＳ Ｐゴシック" charset="0"/>
                <a:cs typeface="ＭＳ Ｐゴシック" charset="0"/>
              </a:defRPr>
            </a:lvl1pPr>
            <a:lvl2pPr marL="742950" indent="-285750" defTabSz="801688">
              <a:defRPr sz="2400">
                <a:solidFill>
                  <a:schemeClr val="tx1"/>
                </a:solidFill>
                <a:latin typeface="Arial" charset="0"/>
                <a:ea typeface="ＭＳ Ｐゴシック" charset="0"/>
              </a:defRPr>
            </a:lvl2pPr>
            <a:lvl3pPr marL="1143000" indent="-228600" defTabSz="801688">
              <a:defRPr sz="2400">
                <a:solidFill>
                  <a:schemeClr val="tx1"/>
                </a:solidFill>
                <a:latin typeface="Arial" charset="0"/>
                <a:ea typeface="ＭＳ Ｐゴシック" charset="0"/>
              </a:defRPr>
            </a:lvl3pPr>
            <a:lvl4pPr marL="1600200" indent="-228600" defTabSz="801688">
              <a:defRPr sz="2400">
                <a:solidFill>
                  <a:schemeClr val="tx1"/>
                </a:solidFill>
                <a:latin typeface="Arial" charset="0"/>
                <a:ea typeface="ＭＳ Ｐゴシック" charset="0"/>
              </a:defRPr>
            </a:lvl4pPr>
            <a:lvl5pPr marL="2057400" indent="-228600" defTabSz="801688">
              <a:defRPr sz="2400">
                <a:solidFill>
                  <a:schemeClr val="tx1"/>
                </a:solidFill>
                <a:latin typeface="Arial" charset="0"/>
                <a:ea typeface="ＭＳ Ｐゴシック" charset="0"/>
              </a:defRPr>
            </a:lvl5pPr>
            <a:lvl6pPr marL="2514600" indent="-228600" algn="ctr" defTabSz="801688"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defTabSz="801688"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defTabSz="801688"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defTabSz="801688" eaLnBrk="0" fontAlgn="base" hangingPunct="0">
              <a:spcBef>
                <a:spcPct val="0"/>
              </a:spcBef>
              <a:spcAft>
                <a:spcPct val="0"/>
              </a:spcAft>
              <a:defRPr sz="2400">
                <a:solidFill>
                  <a:schemeClr val="tx1"/>
                </a:solidFill>
                <a:latin typeface="Arial" charset="0"/>
                <a:ea typeface="ＭＳ Ｐゴシック" charset="0"/>
              </a:defRPr>
            </a:lvl9pPr>
          </a:lstStyle>
          <a:p>
            <a:pPr algn="r"/>
            <a:fld id="{2897F100-BAFA-0442-9426-8B59AB1C8140}" type="slidenum">
              <a:rPr lang="he-IL" sz="1100" i="1">
                <a:latin typeface="Times New Roman" charset="0"/>
                <a:cs typeface="Times New Roman" charset="0"/>
              </a:rPr>
              <a:pPr algn="r"/>
              <a:t>43</a:t>
            </a:fld>
            <a:endParaRPr lang="en-US" sz="1100" i="1" dirty="0">
              <a:latin typeface="Times New Roman" charset="0"/>
              <a:cs typeface="Times New Roman"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Slide Image Placeholder 1"/>
          <p:cNvSpPr>
            <a:spLocks noGrp="1" noRot="1" noChangeAspect="1" noTextEdit="1"/>
          </p:cNvSpPr>
          <p:nvPr>
            <p:ph type="sldImg"/>
          </p:nvPr>
        </p:nvSpPr>
        <p:spPr>
          <a:ln/>
        </p:spPr>
      </p:sp>
      <p:sp>
        <p:nvSpPr>
          <p:cNvPr id="172035" name="Notes Placeholder 2"/>
          <p:cNvSpPr>
            <a:spLocks noGrp="1"/>
          </p:cNvSpPr>
          <p:nvPr>
            <p:ph type="body" idx="1"/>
          </p:nvPr>
        </p:nvSpPr>
        <p:spPr>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a:defRPr/>
            </a:pPr>
            <a:endParaRPr lang="en-US" dirty="0"/>
          </a:p>
        </p:txBody>
      </p:sp>
      <p:sp>
        <p:nvSpPr>
          <p:cNvPr id="9219" name="Slide Number Placeholder 3"/>
          <p:cNvSpPr txBox="1">
            <a:spLocks noGrp="1"/>
          </p:cNvSpPr>
          <p:nvPr/>
        </p:nvSpPr>
        <p:spPr bwMode="auto">
          <a:xfrm>
            <a:off x="4022725" y="9745663"/>
            <a:ext cx="3076575" cy="4778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20050" tIns="0" rIns="20050" bIns="0" anchor="b"/>
          <a:lstStyle>
            <a:lvl1pPr defTabSz="801688">
              <a:defRPr sz="2400">
                <a:solidFill>
                  <a:schemeClr val="tx1"/>
                </a:solidFill>
                <a:latin typeface="Arial" charset="0"/>
                <a:ea typeface="ＭＳ Ｐゴシック" charset="0"/>
                <a:cs typeface="ＭＳ Ｐゴシック" charset="0"/>
              </a:defRPr>
            </a:lvl1pPr>
            <a:lvl2pPr marL="742950" indent="-285750" defTabSz="801688">
              <a:defRPr sz="2400">
                <a:solidFill>
                  <a:schemeClr val="tx1"/>
                </a:solidFill>
                <a:latin typeface="Arial" charset="0"/>
                <a:ea typeface="ＭＳ Ｐゴシック" charset="0"/>
              </a:defRPr>
            </a:lvl2pPr>
            <a:lvl3pPr marL="1143000" indent="-228600" defTabSz="801688">
              <a:defRPr sz="2400">
                <a:solidFill>
                  <a:schemeClr val="tx1"/>
                </a:solidFill>
                <a:latin typeface="Arial" charset="0"/>
                <a:ea typeface="ＭＳ Ｐゴシック" charset="0"/>
              </a:defRPr>
            </a:lvl3pPr>
            <a:lvl4pPr marL="1600200" indent="-228600" defTabSz="801688">
              <a:defRPr sz="2400">
                <a:solidFill>
                  <a:schemeClr val="tx1"/>
                </a:solidFill>
                <a:latin typeface="Arial" charset="0"/>
                <a:ea typeface="ＭＳ Ｐゴシック" charset="0"/>
              </a:defRPr>
            </a:lvl4pPr>
            <a:lvl5pPr marL="2057400" indent="-228600" defTabSz="801688">
              <a:defRPr sz="2400">
                <a:solidFill>
                  <a:schemeClr val="tx1"/>
                </a:solidFill>
                <a:latin typeface="Arial" charset="0"/>
                <a:ea typeface="ＭＳ Ｐゴシック" charset="0"/>
              </a:defRPr>
            </a:lvl5pPr>
            <a:lvl6pPr marL="2514600" indent="-228600" algn="ctr" defTabSz="801688"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defTabSz="801688"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defTabSz="801688"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defTabSz="801688" eaLnBrk="0" fontAlgn="base" hangingPunct="0">
              <a:spcBef>
                <a:spcPct val="0"/>
              </a:spcBef>
              <a:spcAft>
                <a:spcPct val="0"/>
              </a:spcAft>
              <a:defRPr sz="2400">
                <a:solidFill>
                  <a:schemeClr val="tx1"/>
                </a:solidFill>
                <a:latin typeface="Arial" charset="0"/>
                <a:ea typeface="ＭＳ Ｐゴシック" charset="0"/>
              </a:defRPr>
            </a:lvl9pPr>
          </a:lstStyle>
          <a:p>
            <a:pPr algn="r"/>
            <a:fld id="{E6B1B9DD-C0FA-7844-B65A-E02E181F76E4}" type="slidenum">
              <a:rPr lang="he-IL" sz="1100" i="1">
                <a:latin typeface="Times New Roman" charset="0"/>
                <a:cs typeface="Times New Roman" charset="0"/>
              </a:rPr>
              <a:pPr algn="r"/>
              <a:t>17</a:t>
            </a:fld>
            <a:endParaRPr lang="en-US" sz="1100" i="1" dirty="0">
              <a:latin typeface="Times New Roman" charset="0"/>
              <a:cs typeface="Times New Roman"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Slide Image Placeholder 1"/>
          <p:cNvSpPr>
            <a:spLocks noGrp="1" noRot="1" noChangeAspect="1" noTextEdit="1"/>
          </p:cNvSpPr>
          <p:nvPr>
            <p:ph type="sldImg"/>
          </p:nvPr>
        </p:nvSpPr>
        <p:spPr>
          <a:ln/>
        </p:spPr>
      </p:sp>
      <p:sp>
        <p:nvSpPr>
          <p:cNvPr id="172035" name="Notes Placeholder 2"/>
          <p:cNvSpPr>
            <a:spLocks noGrp="1"/>
          </p:cNvSpPr>
          <p:nvPr>
            <p:ph type="body" idx="1"/>
          </p:nvPr>
        </p:nvSpPr>
        <p:spPr>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a:defRPr/>
            </a:pPr>
            <a:endParaRPr lang="en-US" dirty="0"/>
          </a:p>
        </p:txBody>
      </p:sp>
      <p:sp>
        <p:nvSpPr>
          <p:cNvPr id="64515" name="Slide Number Placeholder 3"/>
          <p:cNvSpPr txBox="1">
            <a:spLocks noGrp="1"/>
          </p:cNvSpPr>
          <p:nvPr/>
        </p:nvSpPr>
        <p:spPr bwMode="auto">
          <a:xfrm>
            <a:off x="4022725" y="9745663"/>
            <a:ext cx="3076575" cy="4778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20050" tIns="0" rIns="20050" bIns="0" anchor="b"/>
          <a:lstStyle>
            <a:lvl1pPr defTabSz="801688">
              <a:defRPr sz="2400">
                <a:solidFill>
                  <a:schemeClr val="tx1"/>
                </a:solidFill>
                <a:latin typeface="Arial" charset="0"/>
                <a:ea typeface="ＭＳ Ｐゴシック" charset="0"/>
                <a:cs typeface="ＭＳ Ｐゴシック" charset="0"/>
              </a:defRPr>
            </a:lvl1pPr>
            <a:lvl2pPr marL="742950" indent="-285750" defTabSz="801688">
              <a:defRPr sz="2400">
                <a:solidFill>
                  <a:schemeClr val="tx1"/>
                </a:solidFill>
                <a:latin typeface="Arial" charset="0"/>
                <a:ea typeface="ＭＳ Ｐゴシック" charset="0"/>
              </a:defRPr>
            </a:lvl2pPr>
            <a:lvl3pPr marL="1143000" indent="-228600" defTabSz="801688">
              <a:defRPr sz="2400">
                <a:solidFill>
                  <a:schemeClr val="tx1"/>
                </a:solidFill>
                <a:latin typeface="Arial" charset="0"/>
                <a:ea typeface="ＭＳ Ｐゴシック" charset="0"/>
              </a:defRPr>
            </a:lvl3pPr>
            <a:lvl4pPr marL="1600200" indent="-228600" defTabSz="801688">
              <a:defRPr sz="2400">
                <a:solidFill>
                  <a:schemeClr val="tx1"/>
                </a:solidFill>
                <a:latin typeface="Arial" charset="0"/>
                <a:ea typeface="ＭＳ Ｐゴシック" charset="0"/>
              </a:defRPr>
            </a:lvl4pPr>
            <a:lvl5pPr marL="2057400" indent="-228600" defTabSz="801688">
              <a:defRPr sz="2400">
                <a:solidFill>
                  <a:schemeClr val="tx1"/>
                </a:solidFill>
                <a:latin typeface="Arial" charset="0"/>
                <a:ea typeface="ＭＳ Ｐゴシック" charset="0"/>
              </a:defRPr>
            </a:lvl5pPr>
            <a:lvl6pPr marL="2514600" indent="-228600" algn="ctr" defTabSz="801688"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defTabSz="801688"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defTabSz="801688"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defTabSz="801688" eaLnBrk="0" fontAlgn="base" hangingPunct="0">
              <a:spcBef>
                <a:spcPct val="0"/>
              </a:spcBef>
              <a:spcAft>
                <a:spcPct val="0"/>
              </a:spcAft>
              <a:defRPr sz="2400">
                <a:solidFill>
                  <a:schemeClr val="tx1"/>
                </a:solidFill>
                <a:latin typeface="Arial" charset="0"/>
                <a:ea typeface="ＭＳ Ｐゴシック" charset="0"/>
              </a:defRPr>
            </a:lvl9pPr>
          </a:lstStyle>
          <a:p>
            <a:pPr algn="r"/>
            <a:fld id="{E232EA6D-2224-0346-850A-B7293ECB28E3}" type="slidenum">
              <a:rPr lang="he-IL" sz="1100" i="1">
                <a:latin typeface="Times New Roman" charset="0"/>
                <a:cs typeface="Times New Roman" charset="0"/>
              </a:rPr>
              <a:pPr algn="r"/>
              <a:t>44</a:t>
            </a:fld>
            <a:endParaRPr lang="en-US" sz="1100" i="1" dirty="0">
              <a:latin typeface="Times New Roman" charset="0"/>
              <a:cs typeface="Times New Roman"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Slide Image Placeholder 1"/>
          <p:cNvSpPr>
            <a:spLocks noGrp="1" noRot="1" noChangeAspect="1" noTextEdit="1"/>
          </p:cNvSpPr>
          <p:nvPr>
            <p:ph type="sldImg"/>
          </p:nvPr>
        </p:nvSpPr>
        <p:spPr>
          <a:ln/>
        </p:spPr>
      </p:sp>
      <p:sp>
        <p:nvSpPr>
          <p:cNvPr id="172035" name="Notes Placeholder 2"/>
          <p:cNvSpPr>
            <a:spLocks noGrp="1"/>
          </p:cNvSpPr>
          <p:nvPr>
            <p:ph type="body" idx="1"/>
          </p:nvPr>
        </p:nvSpPr>
        <p:spPr>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a:defRPr/>
            </a:pPr>
            <a:endParaRPr lang="en-US" dirty="0"/>
          </a:p>
        </p:txBody>
      </p:sp>
      <p:sp>
        <p:nvSpPr>
          <p:cNvPr id="66563" name="Slide Number Placeholder 3"/>
          <p:cNvSpPr txBox="1">
            <a:spLocks noGrp="1"/>
          </p:cNvSpPr>
          <p:nvPr/>
        </p:nvSpPr>
        <p:spPr bwMode="auto">
          <a:xfrm>
            <a:off x="4022725" y="9745663"/>
            <a:ext cx="3076575" cy="4778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20050" tIns="0" rIns="20050" bIns="0" anchor="b"/>
          <a:lstStyle>
            <a:lvl1pPr defTabSz="801688">
              <a:defRPr sz="2400">
                <a:solidFill>
                  <a:schemeClr val="tx1"/>
                </a:solidFill>
                <a:latin typeface="Arial" charset="0"/>
                <a:ea typeface="ＭＳ Ｐゴシック" charset="0"/>
                <a:cs typeface="ＭＳ Ｐゴシック" charset="0"/>
              </a:defRPr>
            </a:lvl1pPr>
            <a:lvl2pPr marL="742950" indent="-285750" defTabSz="801688">
              <a:defRPr sz="2400">
                <a:solidFill>
                  <a:schemeClr val="tx1"/>
                </a:solidFill>
                <a:latin typeface="Arial" charset="0"/>
                <a:ea typeface="ＭＳ Ｐゴシック" charset="0"/>
              </a:defRPr>
            </a:lvl2pPr>
            <a:lvl3pPr marL="1143000" indent="-228600" defTabSz="801688">
              <a:defRPr sz="2400">
                <a:solidFill>
                  <a:schemeClr val="tx1"/>
                </a:solidFill>
                <a:latin typeface="Arial" charset="0"/>
                <a:ea typeface="ＭＳ Ｐゴシック" charset="0"/>
              </a:defRPr>
            </a:lvl3pPr>
            <a:lvl4pPr marL="1600200" indent="-228600" defTabSz="801688">
              <a:defRPr sz="2400">
                <a:solidFill>
                  <a:schemeClr val="tx1"/>
                </a:solidFill>
                <a:latin typeface="Arial" charset="0"/>
                <a:ea typeface="ＭＳ Ｐゴシック" charset="0"/>
              </a:defRPr>
            </a:lvl4pPr>
            <a:lvl5pPr marL="2057400" indent="-228600" defTabSz="801688">
              <a:defRPr sz="2400">
                <a:solidFill>
                  <a:schemeClr val="tx1"/>
                </a:solidFill>
                <a:latin typeface="Arial" charset="0"/>
                <a:ea typeface="ＭＳ Ｐゴシック" charset="0"/>
              </a:defRPr>
            </a:lvl5pPr>
            <a:lvl6pPr marL="2514600" indent="-228600" algn="ctr" defTabSz="801688"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defTabSz="801688"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defTabSz="801688"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defTabSz="801688" eaLnBrk="0" fontAlgn="base" hangingPunct="0">
              <a:spcBef>
                <a:spcPct val="0"/>
              </a:spcBef>
              <a:spcAft>
                <a:spcPct val="0"/>
              </a:spcAft>
              <a:defRPr sz="2400">
                <a:solidFill>
                  <a:schemeClr val="tx1"/>
                </a:solidFill>
                <a:latin typeface="Arial" charset="0"/>
                <a:ea typeface="ＭＳ Ｐゴシック" charset="0"/>
              </a:defRPr>
            </a:lvl9pPr>
          </a:lstStyle>
          <a:p>
            <a:pPr algn="r"/>
            <a:fld id="{2546BBDF-EF57-DA46-B682-9BD15AC16A06}" type="slidenum">
              <a:rPr lang="he-IL" sz="1100" i="1">
                <a:latin typeface="Times New Roman" charset="0"/>
                <a:cs typeface="Times New Roman" charset="0"/>
              </a:rPr>
              <a:pPr algn="r"/>
              <a:t>45</a:t>
            </a:fld>
            <a:endParaRPr lang="en-US" sz="1100" i="1" dirty="0">
              <a:latin typeface="Times New Roman" charset="0"/>
              <a:cs typeface="Times New Roman"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Slide Image Placeholder 1"/>
          <p:cNvSpPr>
            <a:spLocks noGrp="1" noRot="1" noChangeAspect="1" noTextEdit="1"/>
          </p:cNvSpPr>
          <p:nvPr>
            <p:ph type="sldImg"/>
          </p:nvPr>
        </p:nvSpPr>
        <p:spPr>
          <a:ln/>
        </p:spPr>
      </p:sp>
      <p:sp>
        <p:nvSpPr>
          <p:cNvPr id="172035" name="Notes Placeholder 2"/>
          <p:cNvSpPr>
            <a:spLocks noGrp="1"/>
          </p:cNvSpPr>
          <p:nvPr>
            <p:ph type="body" idx="1"/>
          </p:nvPr>
        </p:nvSpPr>
        <p:spPr>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a:defRPr/>
            </a:pPr>
            <a:endParaRPr lang="en-US" dirty="0"/>
          </a:p>
        </p:txBody>
      </p:sp>
      <p:sp>
        <p:nvSpPr>
          <p:cNvPr id="68611" name="Slide Number Placeholder 3"/>
          <p:cNvSpPr txBox="1">
            <a:spLocks noGrp="1"/>
          </p:cNvSpPr>
          <p:nvPr/>
        </p:nvSpPr>
        <p:spPr bwMode="auto">
          <a:xfrm>
            <a:off x="4022725" y="9745663"/>
            <a:ext cx="3076575" cy="4778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20050" tIns="0" rIns="20050" bIns="0" anchor="b"/>
          <a:lstStyle>
            <a:lvl1pPr defTabSz="801688">
              <a:defRPr sz="2400">
                <a:solidFill>
                  <a:schemeClr val="tx1"/>
                </a:solidFill>
                <a:latin typeface="Arial" charset="0"/>
                <a:ea typeface="ＭＳ Ｐゴシック" charset="0"/>
                <a:cs typeface="ＭＳ Ｐゴシック" charset="0"/>
              </a:defRPr>
            </a:lvl1pPr>
            <a:lvl2pPr marL="742950" indent="-285750" defTabSz="801688">
              <a:defRPr sz="2400">
                <a:solidFill>
                  <a:schemeClr val="tx1"/>
                </a:solidFill>
                <a:latin typeface="Arial" charset="0"/>
                <a:ea typeface="ＭＳ Ｐゴシック" charset="0"/>
              </a:defRPr>
            </a:lvl2pPr>
            <a:lvl3pPr marL="1143000" indent="-228600" defTabSz="801688">
              <a:defRPr sz="2400">
                <a:solidFill>
                  <a:schemeClr val="tx1"/>
                </a:solidFill>
                <a:latin typeface="Arial" charset="0"/>
                <a:ea typeface="ＭＳ Ｐゴシック" charset="0"/>
              </a:defRPr>
            </a:lvl3pPr>
            <a:lvl4pPr marL="1600200" indent="-228600" defTabSz="801688">
              <a:defRPr sz="2400">
                <a:solidFill>
                  <a:schemeClr val="tx1"/>
                </a:solidFill>
                <a:latin typeface="Arial" charset="0"/>
                <a:ea typeface="ＭＳ Ｐゴシック" charset="0"/>
              </a:defRPr>
            </a:lvl4pPr>
            <a:lvl5pPr marL="2057400" indent="-228600" defTabSz="801688">
              <a:defRPr sz="2400">
                <a:solidFill>
                  <a:schemeClr val="tx1"/>
                </a:solidFill>
                <a:latin typeface="Arial" charset="0"/>
                <a:ea typeface="ＭＳ Ｐゴシック" charset="0"/>
              </a:defRPr>
            </a:lvl5pPr>
            <a:lvl6pPr marL="2514600" indent="-228600" algn="ctr" defTabSz="801688"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defTabSz="801688"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defTabSz="801688"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defTabSz="801688" eaLnBrk="0" fontAlgn="base" hangingPunct="0">
              <a:spcBef>
                <a:spcPct val="0"/>
              </a:spcBef>
              <a:spcAft>
                <a:spcPct val="0"/>
              </a:spcAft>
              <a:defRPr sz="2400">
                <a:solidFill>
                  <a:schemeClr val="tx1"/>
                </a:solidFill>
                <a:latin typeface="Arial" charset="0"/>
                <a:ea typeface="ＭＳ Ｐゴシック" charset="0"/>
              </a:defRPr>
            </a:lvl9pPr>
          </a:lstStyle>
          <a:p>
            <a:pPr algn="r"/>
            <a:fld id="{AD626901-0DD6-8F46-AC12-28D799EC01E5}" type="slidenum">
              <a:rPr lang="he-IL" sz="1100" i="1">
                <a:latin typeface="Times New Roman" charset="0"/>
                <a:cs typeface="Times New Roman" charset="0"/>
              </a:rPr>
              <a:pPr algn="r"/>
              <a:t>46</a:t>
            </a:fld>
            <a:endParaRPr lang="en-US" sz="1100" i="1" dirty="0">
              <a:latin typeface="Times New Roman" charset="0"/>
              <a:cs typeface="Times New Roman"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Slide Image Placeholder 1"/>
          <p:cNvSpPr>
            <a:spLocks noGrp="1" noRot="1" noChangeAspect="1" noTextEdit="1"/>
          </p:cNvSpPr>
          <p:nvPr>
            <p:ph type="sldImg"/>
          </p:nvPr>
        </p:nvSpPr>
        <p:spPr>
          <a:ln/>
        </p:spPr>
      </p:sp>
      <p:sp>
        <p:nvSpPr>
          <p:cNvPr id="172035" name="Notes Placeholder 2"/>
          <p:cNvSpPr>
            <a:spLocks noGrp="1"/>
          </p:cNvSpPr>
          <p:nvPr>
            <p:ph type="body" idx="1"/>
          </p:nvPr>
        </p:nvSpPr>
        <p:spPr>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a:defRPr/>
            </a:pPr>
            <a:endParaRPr lang="en-US" dirty="0"/>
          </a:p>
        </p:txBody>
      </p:sp>
      <p:sp>
        <p:nvSpPr>
          <p:cNvPr id="70659" name="Slide Number Placeholder 3"/>
          <p:cNvSpPr txBox="1">
            <a:spLocks noGrp="1"/>
          </p:cNvSpPr>
          <p:nvPr/>
        </p:nvSpPr>
        <p:spPr bwMode="auto">
          <a:xfrm>
            <a:off x="4022725" y="9745663"/>
            <a:ext cx="3076575" cy="4778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20050" tIns="0" rIns="20050" bIns="0" anchor="b"/>
          <a:lstStyle>
            <a:lvl1pPr defTabSz="801688">
              <a:defRPr sz="2400">
                <a:solidFill>
                  <a:schemeClr val="tx1"/>
                </a:solidFill>
                <a:latin typeface="Arial" charset="0"/>
                <a:ea typeface="ＭＳ Ｐゴシック" charset="0"/>
                <a:cs typeface="ＭＳ Ｐゴシック" charset="0"/>
              </a:defRPr>
            </a:lvl1pPr>
            <a:lvl2pPr marL="742950" indent="-285750" defTabSz="801688">
              <a:defRPr sz="2400">
                <a:solidFill>
                  <a:schemeClr val="tx1"/>
                </a:solidFill>
                <a:latin typeface="Arial" charset="0"/>
                <a:ea typeface="ＭＳ Ｐゴシック" charset="0"/>
              </a:defRPr>
            </a:lvl2pPr>
            <a:lvl3pPr marL="1143000" indent="-228600" defTabSz="801688">
              <a:defRPr sz="2400">
                <a:solidFill>
                  <a:schemeClr val="tx1"/>
                </a:solidFill>
                <a:latin typeface="Arial" charset="0"/>
                <a:ea typeface="ＭＳ Ｐゴシック" charset="0"/>
              </a:defRPr>
            </a:lvl3pPr>
            <a:lvl4pPr marL="1600200" indent="-228600" defTabSz="801688">
              <a:defRPr sz="2400">
                <a:solidFill>
                  <a:schemeClr val="tx1"/>
                </a:solidFill>
                <a:latin typeface="Arial" charset="0"/>
                <a:ea typeface="ＭＳ Ｐゴシック" charset="0"/>
              </a:defRPr>
            </a:lvl4pPr>
            <a:lvl5pPr marL="2057400" indent="-228600" defTabSz="801688">
              <a:defRPr sz="2400">
                <a:solidFill>
                  <a:schemeClr val="tx1"/>
                </a:solidFill>
                <a:latin typeface="Arial" charset="0"/>
                <a:ea typeface="ＭＳ Ｐゴシック" charset="0"/>
              </a:defRPr>
            </a:lvl5pPr>
            <a:lvl6pPr marL="2514600" indent="-228600" algn="ctr" defTabSz="801688"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defTabSz="801688"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defTabSz="801688"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defTabSz="801688" eaLnBrk="0" fontAlgn="base" hangingPunct="0">
              <a:spcBef>
                <a:spcPct val="0"/>
              </a:spcBef>
              <a:spcAft>
                <a:spcPct val="0"/>
              </a:spcAft>
              <a:defRPr sz="2400">
                <a:solidFill>
                  <a:schemeClr val="tx1"/>
                </a:solidFill>
                <a:latin typeface="Arial" charset="0"/>
                <a:ea typeface="ＭＳ Ｐゴシック" charset="0"/>
              </a:defRPr>
            </a:lvl9pPr>
          </a:lstStyle>
          <a:p>
            <a:pPr algn="r"/>
            <a:fld id="{ACA2D244-7639-E249-94BB-A18A1A62C0A4}" type="slidenum">
              <a:rPr lang="he-IL" sz="1100" i="1">
                <a:latin typeface="Times New Roman" charset="0"/>
                <a:cs typeface="Times New Roman" charset="0"/>
              </a:rPr>
              <a:pPr algn="r"/>
              <a:t>47</a:t>
            </a:fld>
            <a:endParaRPr lang="en-US" sz="1100" i="1" dirty="0">
              <a:latin typeface="Times New Roman" charset="0"/>
              <a:cs typeface="Times New Roman"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Slide Image Placeholder 1"/>
          <p:cNvSpPr>
            <a:spLocks noGrp="1" noRot="1" noChangeAspect="1" noTextEdit="1"/>
          </p:cNvSpPr>
          <p:nvPr>
            <p:ph type="sldImg"/>
          </p:nvPr>
        </p:nvSpPr>
        <p:spPr>
          <a:ln/>
        </p:spPr>
      </p:sp>
      <p:sp>
        <p:nvSpPr>
          <p:cNvPr id="172035" name="Notes Placeholder 2"/>
          <p:cNvSpPr>
            <a:spLocks noGrp="1"/>
          </p:cNvSpPr>
          <p:nvPr>
            <p:ph type="body" idx="1"/>
          </p:nvPr>
        </p:nvSpPr>
        <p:spPr>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a:defRPr/>
            </a:pPr>
            <a:endParaRPr lang="en-US" dirty="0"/>
          </a:p>
        </p:txBody>
      </p:sp>
      <p:sp>
        <p:nvSpPr>
          <p:cNvPr id="72707" name="Slide Number Placeholder 3"/>
          <p:cNvSpPr txBox="1">
            <a:spLocks noGrp="1"/>
          </p:cNvSpPr>
          <p:nvPr/>
        </p:nvSpPr>
        <p:spPr bwMode="auto">
          <a:xfrm>
            <a:off x="4022725" y="9745663"/>
            <a:ext cx="3076575" cy="4778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20050" tIns="0" rIns="20050" bIns="0" anchor="b"/>
          <a:lstStyle>
            <a:lvl1pPr defTabSz="801688">
              <a:defRPr sz="2400">
                <a:solidFill>
                  <a:schemeClr val="tx1"/>
                </a:solidFill>
                <a:latin typeface="Arial" charset="0"/>
                <a:ea typeface="ＭＳ Ｐゴシック" charset="0"/>
                <a:cs typeface="ＭＳ Ｐゴシック" charset="0"/>
              </a:defRPr>
            </a:lvl1pPr>
            <a:lvl2pPr marL="742950" indent="-285750" defTabSz="801688">
              <a:defRPr sz="2400">
                <a:solidFill>
                  <a:schemeClr val="tx1"/>
                </a:solidFill>
                <a:latin typeface="Arial" charset="0"/>
                <a:ea typeface="ＭＳ Ｐゴシック" charset="0"/>
              </a:defRPr>
            </a:lvl2pPr>
            <a:lvl3pPr marL="1143000" indent="-228600" defTabSz="801688">
              <a:defRPr sz="2400">
                <a:solidFill>
                  <a:schemeClr val="tx1"/>
                </a:solidFill>
                <a:latin typeface="Arial" charset="0"/>
                <a:ea typeface="ＭＳ Ｐゴシック" charset="0"/>
              </a:defRPr>
            </a:lvl3pPr>
            <a:lvl4pPr marL="1600200" indent="-228600" defTabSz="801688">
              <a:defRPr sz="2400">
                <a:solidFill>
                  <a:schemeClr val="tx1"/>
                </a:solidFill>
                <a:latin typeface="Arial" charset="0"/>
                <a:ea typeface="ＭＳ Ｐゴシック" charset="0"/>
              </a:defRPr>
            </a:lvl4pPr>
            <a:lvl5pPr marL="2057400" indent="-228600" defTabSz="801688">
              <a:defRPr sz="2400">
                <a:solidFill>
                  <a:schemeClr val="tx1"/>
                </a:solidFill>
                <a:latin typeface="Arial" charset="0"/>
                <a:ea typeface="ＭＳ Ｐゴシック" charset="0"/>
              </a:defRPr>
            </a:lvl5pPr>
            <a:lvl6pPr marL="2514600" indent="-228600" algn="ctr" defTabSz="801688"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defTabSz="801688"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defTabSz="801688"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defTabSz="801688" eaLnBrk="0" fontAlgn="base" hangingPunct="0">
              <a:spcBef>
                <a:spcPct val="0"/>
              </a:spcBef>
              <a:spcAft>
                <a:spcPct val="0"/>
              </a:spcAft>
              <a:defRPr sz="2400">
                <a:solidFill>
                  <a:schemeClr val="tx1"/>
                </a:solidFill>
                <a:latin typeface="Arial" charset="0"/>
                <a:ea typeface="ＭＳ Ｐゴシック" charset="0"/>
              </a:defRPr>
            </a:lvl9pPr>
          </a:lstStyle>
          <a:p>
            <a:pPr algn="r"/>
            <a:fld id="{DB77B76D-296D-0040-99D7-D4C525B1FB63}" type="slidenum">
              <a:rPr lang="he-IL" sz="1100" i="1">
                <a:latin typeface="Times New Roman" charset="0"/>
                <a:cs typeface="Times New Roman" charset="0"/>
              </a:rPr>
              <a:pPr algn="r"/>
              <a:t>48</a:t>
            </a:fld>
            <a:endParaRPr lang="en-US" sz="1100" i="1" dirty="0">
              <a:latin typeface="Times New Roman" charset="0"/>
              <a:cs typeface="Times New Roman" charset="0"/>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Slide Image Placeholder 1"/>
          <p:cNvSpPr>
            <a:spLocks noGrp="1" noRot="1" noChangeAspect="1" noTextEdit="1"/>
          </p:cNvSpPr>
          <p:nvPr>
            <p:ph type="sldImg"/>
          </p:nvPr>
        </p:nvSpPr>
        <p:spPr>
          <a:ln/>
        </p:spPr>
      </p:sp>
      <p:sp>
        <p:nvSpPr>
          <p:cNvPr id="172035" name="Notes Placeholder 2"/>
          <p:cNvSpPr>
            <a:spLocks noGrp="1"/>
          </p:cNvSpPr>
          <p:nvPr>
            <p:ph type="body" idx="1"/>
          </p:nvPr>
        </p:nvSpPr>
        <p:spPr>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a:defRPr/>
            </a:pPr>
            <a:endParaRPr lang="en-US" dirty="0"/>
          </a:p>
        </p:txBody>
      </p:sp>
      <p:sp>
        <p:nvSpPr>
          <p:cNvPr id="74755" name="Slide Number Placeholder 3"/>
          <p:cNvSpPr txBox="1">
            <a:spLocks noGrp="1"/>
          </p:cNvSpPr>
          <p:nvPr/>
        </p:nvSpPr>
        <p:spPr bwMode="auto">
          <a:xfrm>
            <a:off x="4022725" y="9745663"/>
            <a:ext cx="3076575" cy="4778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20050" tIns="0" rIns="20050" bIns="0" anchor="b"/>
          <a:lstStyle>
            <a:lvl1pPr defTabSz="801688">
              <a:defRPr sz="2400">
                <a:solidFill>
                  <a:schemeClr val="tx1"/>
                </a:solidFill>
                <a:latin typeface="Arial" charset="0"/>
                <a:ea typeface="ＭＳ Ｐゴシック" charset="0"/>
                <a:cs typeface="ＭＳ Ｐゴシック" charset="0"/>
              </a:defRPr>
            </a:lvl1pPr>
            <a:lvl2pPr marL="742950" indent="-285750" defTabSz="801688">
              <a:defRPr sz="2400">
                <a:solidFill>
                  <a:schemeClr val="tx1"/>
                </a:solidFill>
                <a:latin typeface="Arial" charset="0"/>
                <a:ea typeface="ＭＳ Ｐゴシック" charset="0"/>
              </a:defRPr>
            </a:lvl2pPr>
            <a:lvl3pPr marL="1143000" indent="-228600" defTabSz="801688">
              <a:defRPr sz="2400">
                <a:solidFill>
                  <a:schemeClr val="tx1"/>
                </a:solidFill>
                <a:latin typeface="Arial" charset="0"/>
                <a:ea typeface="ＭＳ Ｐゴシック" charset="0"/>
              </a:defRPr>
            </a:lvl3pPr>
            <a:lvl4pPr marL="1600200" indent="-228600" defTabSz="801688">
              <a:defRPr sz="2400">
                <a:solidFill>
                  <a:schemeClr val="tx1"/>
                </a:solidFill>
                <a:latin typeface="Arial" charset="0"/>
                <a:ea typeface="ＭＳ Ｐゴシック" charset="0"/>
              </a:defRPr>
            </a:lvl4pPr>
            <a:lvl5pPr marL="2057400" indent="-228600" defTabSz="801688">
              <a:defRPr sz="2400">
                <a:solidFill>
                  <a:schemeClr val="tx1"/>
                </a:solidFill>
                <a:latin typeface="Arial" charset="0"/>
                <a:ea typeface="ＭＳ Ｐゴシック" charset="0"/>
              </a:defRPr>
            </a:lvl5pPr>
            <a:lvl6pPr marL="2514600" indent="-228600" algn="ctr" defTabSz="801688"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defTabSz="801688"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defTabSz="801688"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defTabSz="801688" eaLnBrk="0" fontAlgn="base" hangingPunct="0">
              <a:spcBef>
                <a:spcPct val="0"/>
              </a:spcBef>
              <a:spcAft>
                <a:spcPct val="0"/>
              </a:spcAft>
              <a:defRPr sz="2400">
                <a:solidFill>
                  <a:schemeClr val="tx1"/>
                </a:solidFill>
                <a:latin typeface="Arial" charset="0"/>
                <a:ea typeface="ＭＳ Ｐゴシック" charset="0"/>
              </a:defRPr>
            </a:lvl9pPr>
          </a:lstStyle>
          <a:p>
            <a:pPr algn="r"/>
            <a:fld id="{244C356E-BA15-6349-9AFD-FF30E086E810}" type="slidenum">
              <a:rPr lang="he-IL" sz="1100" i="1">
                <a:latin typeface="Times New Roman" charset="0"/>
                <a:cs typeface="Times New Roman" charset="0"/>
              </a:rPr>
              <a:pPr algn="r"/>
              <a:t>49</a:t>
            </a:fld>
            <a:endParaRPr lang="en-US" sz="1100" i="1" dirty="0">
              <a:latin typeface="Times New Roman" charset="0"/>
              <a:cs typeface="Times New Roman" charset="0"/>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Slide Image Placeholder 1"/>
          <p:cNvSpPr>
            <a:spLocks noGrp="1" noRot="1" noChangeAspect="1" noTextEdit="1"/>
          </p:cNvSpPr>
          <p:nvPr>
            <p:ph type="sldImg"/>
          </p:nvPr>
        </p:nvSpPr>
        <p:spPr>
          <a:ln/>
        </p:spPr>
      </p:sp>
      <p:sp>
        <p:nvSpPr>
          <p:cNvPr id="172035" name="Notes Placeholder 2"/>
          <p:cNvSpPr>
            <a:spLocks noGrp="1"/>
          </p:cNvSpPr>
          <p:nvPr>
            <p:ph type="body" idx="1"/>
          </p:nvPr>
        </p:nvSpPr>
        <p:spPr>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a:defRPr/>
            </a:pPr>
            <a:endParaRPr lang="en-US" dirty="0"/>
          </a:p>
        </p:txBody>
      </p:sp>
      <p:sp>
        <p:nvSpPr>
          <p:cNvPr id="74755" name="Slide Number Placeholder 3"/>
          <p:cNvSpPr txBox="1">
            <a:spLocks noGrp="1"/>
          </p:cNvSpPr>
          <p:nvPr/>
        </p:nvSpPr>
        <p:spPr bwMode="auto">
          <a:xfrm>
            <a:off x="4022725" y="9745663"/>
            <a:ext cx="3076575" cy="4778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20050" tIns="0" rIns="20050" bIns="0" anchor="b"/>
          <a:lstStyle>
            <a:lvl1pPr defTabSz="801688">
              <a:defRPr sz="2400">
                <a:solidFill>
                  <a:schemeClr val="tx1"/>
                </a:solidFill>
                <a:latin typeface="Arial" charset="0"/>
                <a:ea typeface="ＭＳ Ｐゴシック" charset="0"/>
                <a:cs typeface="ＭＳ Ｐゴシック" charset="0"/>
              </a:defRPr>
            </a:lvl1pPr>
            <a:lvl2pPr marL="742950" indent="-285750" defTabSz="801688">
              <a:defRPr sz="2400">
                <a:solidFill>
                  <a:schemeClr val="tx1"/>
                </a:solidFill>
                <a:latin typeface="Arial" charset="0"/>
                <a:ea typeface="ＭＳ Ｐゴシック" charset="0"/>
              </a:defRPr>
            </a:lvl2pPr>
            <a:lvl3pPr marL="1143000" indent="-228600" defTabSz="801688">
              <a:defRPr sz="2400">
                <a:solidFill>
                  <a:schemeClr val="tx1"/>
                </a:solidFill>
                <a:latin typeface="Arial" charset="0"/>
                <a:ea typeface="ＭＳ Ｐゴシック" charset="0"/>
              </a:defRPr>
            </a:lvl3pPr>
            <a:lvl4pPr marL="1600200" indent="-228600" defTabSz="801688">
              <a:defRPr sz="2400">
                <a:solidFill>
                  <a:schemeClr val="tx1"/>
                </a:solidFill>
                <a:latin typeface="Arial" charset="0"/>
                <a:ea typeface="ＭＳ Ｐゴシック" charset="0"/>
              </a:defRPr>
            </a:lvl4pPr>
            <a:lvl5pPr marL="2057400" indent="-228600" defTabSz="801688">
              <a:defRPr sz="2400">
                <a:solidFill>
                  <a:schemeClr val="tx1"/>
                </a:solidFill>
                <a:latin typeface="Arial" charset="0"/>
                <a:ea typeface="ＭＳ Ｐゴシック" charset="0"/>
              </a:defRPr>
            </a:lvl5pPr>
            <a:lvl6pPr marL="2514600" indent="-228600" algn="ctr" defTabSz="801688"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defTabSz="801688"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defTabSz="801688"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defTabSz="801688" eaLnBrk="0" fontAlgn="base" hangingPunct="0">
              <a:spcBef>
                <a:spcPct val="0"/>
              </a:spcBef>
              <a:spcAft>
                <a:spcPct val="0"/>
              </a:spcAft>
              <a:defRPr sz="2400">
                <a:solidFill>
                  <a:schemeClr val="tx1"/>
                </a:solidFill>
                <a:latin typeface="Arial" charset="0"/>
                <a:ea typeface="ＭＳ Ｐゴシック" charset="0"/>
              </a:defRPr>
            </a:lvl9pPr>
          </a:lstStyle>
          <a:p>
            <a:pPr algn="r"/>
            <a:fld id="{244C356E-BA15-6349-9AFD-FF30E086E810}" type="slidenum">
              <a:rPr lang="he-IL" sz="1100" i="1">
                <a:latin typeface="Times New Roman" charset="0"/>
                <a:cs typeface="Times New Roman" charset="0"/>
              </a:rPr>
              <a:pPr algn="r"/>
              <a:t>50</a:t>
            </a:fld>
            <a:endParaRPr lang="en-US" sz="1100" i="1" dirty="0">
              <a:latin typeface="Times New Roman" charset="0"/>
              <a:cs typeface="Times New Roman" charset="0"/>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Slide Image Placeholder 1"/>
          <p:cNvSpPr>
            <a:spLocks noGrp="1" noRot="1" noChangeAspect="1" noTextEdit="1"/>
          </p:cNvSpPr>
          <p:nvPr>
            <p:ph type="sldImg"/>
          </p:nvPr>
        </p:nvSpPr>
        <p:spPr>
          <a:ln/>
        </p:spPr>
      </p:sp>
      <p:sp>
        <p:nvSpPr>
          <p:cNvPr id="172035" name="Notes Placeholder 2"/>
          <p:cNvSpPr>
            <a:spLocks noGrp="1"/>
          </p:cNvSpPr>
          <p:nvPr>
            <p:ph type="body" idx="1"/>
          </p:nvPr>
        </p:nvSpPr>
        <p:spPr>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a:defRPr/>
            </a:pPr>
            <a:endParaRPr lang="en-US" dirty="0"/>
          </a:p>
        </p:txBody>
      </p:sp>
      <p:sp>
        <p:nvSpPr>
          <p:cNvPr id="76803" name="Slide Number Placeholder 3"/>
          <p:cNvSpPr txBox="1">
            <a:spLocks noGrp="1"/>
          </p:cNvSpPr>
          <p:nvPr/>
        </p:nvSpPr>
        <p:spPr bwMode="auto">
          <a:xfrm>
            <a:off x="4022725" y="9745663"/>
            <a:ext cx="3076575" cy="4778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20050" tIns="0" rIns="20050" bIns="0" anchor="b"/>
          <a:lstStyle>
            <a:lvl1pPr defTabSz="801688">
              <a:defRPr sz="2400">
                <a:solidFill>
                  <a:schemeClr val="tx1"/>
                </a:solidFill>
                <a:latin typeface="Arial" charset="0"/>
                <a:ea typeface="ＭＳ Ｐゴシック" charset="0"/>
                <a:cs typeface="ＭＳ Ｐゴシック" charset="0"/>
              </a:defRPr>
            </a:lvl1pPr>
            <a:lvl2pPr marL="742950" indent="-285750" defTabSz="801688">
              <a:defRPr sz="2400">
                <a:solidFill>
                  <a:schemeClr val="tx1"/>
                </a:solidFill>
                <a:latin typeface="Arial" charset="0"/>
                <a:ea typeface="ＭＳ Ｐゴシック" charset="0"/>
              </a:defRPr>
            </a:lvl2pPr>
            <a:lvl3pPr marL="1143000" indent="-228600" defTabSz="801688">
              <a:defRPr sz="2400">
                <a:solidFill>
                  <a:schemeClr val="tx1"/>
                </a:solidFill>
                <a:latin typeface="Arial" charset="0"/>
                <a:ea typeface="ＭＳ Ｐゴシック" charset="0"/>
              </a:defRPr>
            </a:lvl3pPr>
            <a:lvl4pPr marL="1600200" indent="-228600" defTabSz="801688">
              <a:defRPr sz="2400">
                <a:solidFill>
                  <a:schemeClr val="tx1"/>
                </a:solidFill>
                <a:latin typeface="Arial" charset="0"/>
                <a:ea typeface="ＭＳ Ｐゴシック" charset="0"/>
              </a:defRPr>
            </a:lvl4pPr>
            <a:lvl5pPr marL="2057400" indent="-228600" defTabSz="801688">
              <a:defRPr sz="2400">
                <a:solidFill>
                  <a:schemeClr val="tx1"/>
                </a:solidFill>
                <a:latin typeface="Arial" charset="0"/>
                <a:ea typeface="ＭＳ Ｐゴシック" charset="0"/>
              </a:defRPr>
            </a:lvl5pPr>
            <a:lvl6pPr marL="2514600" indent="-228600" algn="ctr" defTabSz="801688"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defTabSz="801688"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defTabSz="801688"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defTabSz="801688" eaLnBrk="0" fontAlgn="base" hangingPunct="0">
              <a:spcBef>
                <a:spcPct val="0"/>
              </a:spcBef>
              <a:spcAft>
                <a:spcPct val="0"/>
              </a:spcAft>
              <a:defRPr sz="2400">
                <a:solidFill>
                  <a:schemeClr val="tx1"/>
                </a:solidFill>
                <a:latin typeface="Arial" charset="0"/>
                <a:ea typeface="ＭＳ Ｐゴシック" charset="0"/>
              </a:defRPr>
            </a:lvl9pPr>
          </a:lstStyle>
          <a:p>
            <a:pPr algn="r"/>
            <a:fld id="{73390090-4BB8-E44F-9C02-3C700F72B943}" type="slidenum">
              <a:rPr lang="he-IL" sz="1100" i="1">
                <a:latin typeface="Times New Roman" charset="0"/>
                <a:cs typeface="Times New Roman" charset="0"/>
              </a:rPr>
              <a:pPr algn="r"/>
              <a:t>51</a:t>
            </a:fld>
            <a:endParaRPr lang="en-US" sz="1100" i="1" dirty="0">
              <a:latin typeface="Times New Roman" charset="0"/>
              <a:cs typeface="Times New Roman" charset="0"/>
            </a:endParaRPr>
          </a:p>
        </p:txBody>
      </p:sp>
    </p:spTree>
    <p:extLst>
      <p:ext uri="{BB962C8B-B14F-4D97-AF65-F5344CB8AC3E}">
        <p14:creationId xmlns:p14="http://schemas.microsoft.com/office/powerpoint/2010/main" val="110173449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Slide Image Placeholder 1"/>
          <p:cNvSpPr>
            <a:spLocks noGrp="1" noRot="1" noChangeAspect="1" noTextEdit="1"/>
          </p:cNvSpPr>
          <p:nvPr>
            <p:ph type="sldImg"/>
          </p:nvPr>
        </p:nvSpPr>
        <p:spPr>
          <a:ln/>
        </p:spPr>
      </p:sp>
      <p:sp>
        <p:nvSpPr>
          <p:cNvPr id="172035" name="Notes Placeholder 2"/>
          <p:cNvSpPr>
            <a:spLocks noGrp="1"/>
          </p:cNvSpPr>
          <p:nvPr>
            <p:ph type="body" idx="1"/>
          </p:nvPr>
        </p:nvSpPr>
        <p:spPr>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a:defRPr/>
            </a:pPr>
            <a:endParaRPr lang="en-US" dirty="0"/>
          </a:p>
        </p:txBody>
      </p:sp>
      <p:sp>
        <p:nvSpPr>
          <p:cNvPr id="76803" name="Slide Number Placeholder 3"/>
          <p:cNvSpPr txBox="1">
            <a:spLocks noGrp="1"/>
          </p:cNvSpPr>
          <p:nvPr/>
        </p:nvSpPr>
        <p:spPr bwMode="auto">
          <a:xfrm>
            <a:off x="4022725" y="9745663"/>
            <a:ext cx="3076575" cy="4778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20050" tIns="0" rIns="20050" bIns="0" anchor="b"/>
          <a:lstStyle>
            <a:lvl1pPr defTabSz="801688">
              <a:defRPr sz="2400">
                <a:solidFill>
                  <a:schemeClr val="tx1"/>
                </a:solidFill>
                <a:latin typeface="Arial" charset="0"/>
                <a:ea typeface="ＭＳ Ｐゴシック" charset="0"/>
                <a:cs typeface="ＭＳ Ｐゴシック" charset="0"/>
              </a:defRPr>
            </a:lvl1pPr>
            <a:lvl2pPr marL="742950" indent="-285750" defTabSz="801688">
              <a:defRPr sz="2400">
                <a:solidFill>
                  <a:schemeClr val="tx1"/>
                </a:solidFill>
                <a:latin typeface="Arial" charset="0"/>
                <a:ea typeface="ＭＳ Ｐゴシック" charset="0"/>
              </a:defRPr>
            </a:lvl2pPr>
            <a:lvl3pPr marL="1143000" indent="-228600" defTabSz="801688">
              <a:defRPr sz="2400">
                <a:solidFill>
                  <a:schemeClr val="tx1"/>
                </a:solidFill>
                <a:latin typeface="Arial" charset="0"/>
                <a:ea typeface="ＭＳ Ｐゴシック" charset="0"/>
              </a:defRPr>
            </a:lvl3pPr>
            <a:lvl4pPr marL="1600200" indent="-228600" defTabSz="801688">
              <a:defRPr sz="2400">
                <a:solidFill>
                  <a:schemeClr val="tx1"/>
                </a:solidFill>
                <a:latin typeface="Arial" charset="0"/>
                <a:ea typeface="ＭＳ Ｐゴシック" charset="0"/>
              </a:defRPr>
            </a:lvl4pPr>
            <a:lvl5pPr marL="2057400" indent="-228600" defTabSz="801688">
              <a:defRPr sz="2400">
                <a:solidFill>
                  <a:schemeClr val="tx1"/>
                </a:solidFill>
                <a:latin typeface="Arial" charset="0"/>
                <a:ea typeface="ＭＳ Ｐゴシック" charset="0"/>
              </a:defRPr>
            </a:lvl5pPr>
            <a:lvl6pPr marL="2514600" indent="-228600" algn="ctr" defTabSz="801688"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defTabSz="801688"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defTabSz="801688"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defTabSz="801688" eaLnBrk="0" fontAlgn="base" hangingPunct="0">
              <a:spcBef>
                <a:spcPct val="0"/>
              </a:spcBef>
              <a:spcAft>
                <a:spcPct val="0"/>
              </a:spcAft>
              <a:defRPr sz="2400">
                <a:solidFill>
                  <a:schemeClr val="tx1"/>
                </a:solidFill>
                <a:latin typeface="Arial" charset="0"/>
                <a:ea typeface="ＭＳ Ｐゴシック" charset="0"/>
              </a:defRPr>
            </a:lvl9pPr>
          </a:lstStyle>
          <a:p>
            <a:pPr algn="r"/>
            <a:fld id="{73390090-4BB8-E44F-9C02-3C700F72B943}" type="slidenum">
              <a:rPr lang="he-IL" sz="1100" i="1">
                <a:latin typeface="Times New Roman" charset="0"/>
                <a:cs typeface="Times New Roman" charset="0"/>
              </a:rPr>
              <a:pPr algn="r"/>
              <a:t>52</a:t>
            </a:fld>
            <a:endParaRPr lang="en-US" sz="1100" i="1" dirty="0">
              <a:latin typeface="Times New Roman" charset="0"/>
              <a:cs typeface="Times New Roman" charset="0"/>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Slide Image Placeholder 1"/>
          <p:cNvSpPr>
            <a:spLocks noGrp="1" noRot="1" noChangeAspect="1" noTextEdit="1"/>
          </p:cNvSpPr>
          <p:nvPr>
            <p:ph type="sldImg"/>
          </p:nvPr>
        </p:nvSpPr>
        <p:spPr>
          <a:ln/>
        </p:spPr>
      </p:sp>
      <p:sp>
        <p:nvSpPr>
          <p:cNvPr id="172035" name="Notes Placeholder 2"/>
          <p:cNvSpPr>
            <a:spLocks noGrp="1"/>
          </p:cNvSpPr>
          <p:nvPr>
            <p:ph type="body" idx="1"/>
          </p:nvPr>
        </p:nvSpPr>
        <p:spPr>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a:defRPr/>
            </a:pPr>
            <a:endParaRPr lang="en-US" dirty="0"/>
          </a:p>
        </p:txBody>
      </p:sp>
      <p:sp>
        <p:nvSpPr>
          <p:cNvPr id="11267" name="Slide Number Placeholder 3"/>
          <p:cNvSpPr txBox="1">
            <a:spLocks noGrp="1"/>
          </p:cNvSpPr>
          <p:nvPr/>
        </p:nvSpPr>
        <p:spPr bwMode="auto">
          <a:xfrm>
            <a:off x="4022725" y="9745663"/>
            <a:ext cx="3076575" cy="4778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20050" tIns="0" rIns="20050" bIns="0" anchor="b"/>
          <a:lstStyle>
            <a:lvl1pPr defTabSz="801688">
              <a:defRPr sz="2400">
                <a:solidFill>
                  <a:schemeClr val="tx1"/>
                </a:solidFill>
                <a:latin typeface="Arial" charset="0"/>
                <a:ea typeface="ＭＳ Ｐゴシック" charset="0"/>
                <a:cs typeface="ＭＳ Ｐゴシック" charset="0"/>
              </a:defRPr>
            </a:lvl1pPr>
            <a:lvl2pPr marL="742950" indent="-285750" defTabSz="801688">
              <a:defRPr sz="2400">
                <a:solidFill>
                  <a:schemeClr val="tx1"/>
                </a:solidFill>
                <a:latin typeface="Arial" charset="0"/>
                <a:ea typeface="ＭＳ Ｐゴシック" charset="0"/>
              </a:defRPr>
            </a:lvl2pPr>
            <a:lvl3pPr marL="1143000" indent="-228600" defTabSz="801688">
              <a:defRPr sz="2400">
                <a:solidFill>
                  <a:schemeClr val="tx1"/>
                </a:solidFill>
                <a:latin typeface="Arial" charset="0"/>
                <a:ea typeface="ＭＳ Ｐゴシック" charset="0"/>
              </a:defRPr>
            </a:lvl3pPr>
            <a:lvl4pPr marL="1600200" indent="-228600" defTabSz="801688">
              <a:defRPr sz="2400">
                <a:solidFill>
                  <a:schemeClr val="tx1"/>
                </a:solidFill>
                <a:latin typeface="Arial" charset="0"/>
                <a:ea typeface="ＭＳ Ｐゴシック" charset="0"/>
              </a:defRPr>
            </a:lvl4pPr>
            <a:lvl5pPr marL="2057400" indent="-228600" defTabSz="801688">
              <a:defRPr sz="2400">
                <a:solidFill>
                  <a:schemeClr val="tx1"/>
                </a:solidFill>
                <a:latin typeface="Arial" charset="0"/>
                <a:ea typeface="ＭＳ Ｐゴシック" charset="0"/>
              </a:defRPr>
            </a:lvl5pPr>
            <a:lvl6pPr marL="2514600" indent="-228600" algn="ctr" defTabSz="801688"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defTabSz="801688"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defTabSz="801688"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defTabSz="801688" eaLnBrk="0" fontAlgn="base" hangingPunct="0">
              <a:spcBef>
                <a:spcPct val="0"/>
              </a:spcBef>
              <a:spcAft>
                <a:spcPct val="0"/>
              </a:spcAft>
              <a:defRPr sz="2400">
                <a:solidFill>
                  <a:schemeClr val="tx1"/>
                </a:solidFill>
                <a:latin typeface="Arial" charset="0"/>
                <a:ea typeface="ＭＳ Ｐゴシック" charset="0"/>
              </a:defRPr>
            </a:lvl9pPr>
          </a:lstStyle>
          <a:p>
            <a:pPr algn="r"/>
            <a:fld id="{D07FF6D6-EACD-2E47-A56B-A1AD47EAEF0C}" type="slidenum">
              <a:rPr lang="he-IL" sz="1100" i="1">
                <a:latin typeface="Times New Roman" charset="0"/>
                <a:cs typeface="Times New Roman" charset="0"/>
              </a:rPr>
              <a:pPr algn="r"/>
              <a:t>53</a:t>
            </a:fld>
            <a:endParaRPr lang="en-US" sz="1100" i="1" dirty="0">
              <a:latin typeface="Times New Roman" charset="0"/>
              <a:cs typeface="Times New Roman"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Slide Image Placeholder 1"/>
          <p:cNvSpPr>
            <a:spLocks noGrp="1" noRot="1" noChangeAspect="1" noTextEdit="1"/>
          </p:cNvSpPr>
          <p:nvPr>
            <p:ph type="sldImg"/>
          </p:nvPr>
        </p:nvSpPr>
        <p:spPr>
          <a:ln/>
        </p:spPr>
      </p:sp>
      <p:sp>
        <p:nvSpPr>
          <p:cNvPr id="172035" name="Notes Placeholder 2"/>
          <p:cNvSpPr>
            <a:spLocks noGrp="1"/>
          </p:cNvSpPr>
          <p:nvPr>
            <p:ph type="body" idx="1"/>
          </p:nvPr>
        </p:nvSpPr>
        <p:spPr>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a:defRPr/>
            </a:pPr>
            <a:endParaRPr lang="en-US" dirty="0"/>
          </a:p>
        </p:txBody>
      </p:sp>
      <p:sp>
        <p:nvSpPr>
          <p:cNvPr id="11267" name="Slide Number Placeholder 3"/>
          <p:cNvSpPr txBox="1">
            <a:spLocks noGrp="1"/>
          </p:cNvSpPr>
          <p:nvPr/>
        </p:nvSpPr>
        <p:spPr bwMode="auto">
          <a:xfrm>
            <a:off x="4022725" y="9745663"/>
            <a:ext cx="3076575" cy="4778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20050" tIns="0" rIns="20050" bIns="0" anchor="b"/>
          <a:lstStyle>
            <a:lvl1pPr defTabSz="801688">
              <a:defRPr sz="2400">
                <a:solidFill>
                  <a:schemeClr val="tx1"/>
                </a:solidFill>
                <a:latin typeface="Arial" charset="0"/>
                <a:ea typeface="ＭＳ Ｐゴシック" charset="0"/>
                <a:cs typeface="ＭＳ Ｐゴシック" charset="0"/>
              </a:defRPr>
            </a:lvl1pPr>
            <a:lvl2pPr marL="742950" indent="-285750" defTabSz="801688">
              <a:defRPr sz="2400">
                <a:solidFill>
                  <a:schemeClr val="tx1"/>
                </a:solidFill>
                <a:latin typeface="Arial" charset="0"/>
                <a:ea typeface="ＭＳ Ｐゴシック" charset="0"/>
              </a:defRPr>
            </a:lvl2pPr>
            <a:lvl3pPr marL="1143000" indent="-228600" defTabSz="801688">
              <a:defRPr sz="2400">
                <a:solidFill>
                  <a:schemeClr val="tx1"/>
                </a:solidFill>
                <a:latin typeface="Arial" charset="0"/>
                <a:ea typeface="ＭＳ Ｐゴシック" charset="0"/>
              </a:defRPr>
            </a:lvl3pPr>
            <a:lvl4pPr marL="1600200" indent="-228600" defTabSz="801688">
              <a:defRPr sz="2400">
                <a:solidFill>
                  <a:schemeClr val="tx1"/>
                </a:solidFill>
                <a:latin typeface="Arial" charset="0"/>
                <a:ea typeface="ＭＳ Ｐゴシック" charset="0"/>
              </a:defRPr>
            </a:lvl4pPr>
            <a:lvl5pPr marL="2057400" indent="-228600" defTabSz="801688">
              <a:defRPr sz="2400">
                <a:solidFill>
                  <a:schemeClr val="tx1"/>
                </a:solidFill>
                <a:latin typeface="Arial" charset="0"/>
                <a:ea typeface="ＭＳ Ｐゴシック" charset="0"/>
              </a:defRPr>
            </a:lvl5pPr>
            <a:lvl6pPr marL="2514600" indent="-228600" algn="ctr" defTabSz="801688"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defTabSz="801688"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defTabSz="801688"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defTabSz="801688" eaLnBrk="0" fontAlgn="base" hangingPunct="0">
              <a:spcBef>
                <a:spcPct val="0"/>
              </a:spcBef>
              <a:spcAft>
                <a:spcPct val="0"/>
              </a:spcAft>
              <a:defRPr sz="2400">
                <a:solidFill>
                  <a:schemeClr val="tx1"/>
                </a:solidFill>
                <a:latin typeface="Arial" charset="0"/>
                <a:ea typeface="ＭＳ Ｐゴシック" charset="0"/>
              </a:defRPr>
            </a:lvl9pPr>
          </a:lstStyle>
          <a:p>
            <a:pPr algn="r"/>
            <a:fld id="{D07FF6D6-EACD-2E47-A56B-A1AD47EAEF0C}" type="slidenum">
              <a:rPr lang="he-IL" sz="1100" i="1">
                <a:latin typeface="Times New Roman" charset="0"/>
                <a:cs typeface="Times New Roman" charset="0"/>
              </a:rPr>
              <a:pPr algn="r"/>
              <a:t>18</a:t>
            </a:fld>
            <a:endParaRPr lang="en-US" sz="1100" i="1" dirty="0">
              <a:latin typeface="Times New Roman" charset="0"/>
              <a:cs typeface="Times New Roman" charset="0"/>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Slide Image Placeholder 1"/>
          <p:cNvSpPr>
            <a:spLocks noGrp="1" noRot="1" noChangeAspect="1" noTextEdit="1"/>
          </p:cNvSpPr>
          <p:nvPr>
            <p:ph type="sldImg"/>
          </p:nvPr>
        </p:nvSpPr>
        <p:spPr>
          <a:ln/>
        </p:spPr>
      </p:sp>
      <p:sp>
        <p:nvSpPr>
          <p:cNvPr id="172035" name="Notes Placeholder 2"/>
          <p:cNvSpPr>
            <a:spLocks noGrp="1"/>
          </p:cNvSpPr>
          <p:nvPr>
            <p:ph type="body" idx="1"/>
          </p:nvPr>
        </p:nvSpPr>
        <p:spPr>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a:defRPr/>
            </a:pPr>
            <a:endParaRPr lang="en-US" dirty="0"/>
          </a:p>
        </p:txBody>
      </p:sp>
      <p:sp>
        <p:nvSpPr>
          <p:cNvPr id="76803" name="Slide Number Placeholder 3"/>
          <p:cNvSpPr txBox="1">
            <a:spLocks noGrp="1"/>
          </p:cNvSpPr>
          <p:nvPr/>
        </p:nvSpPr>
        <p:spPr bwMode="auto">
          <a:xfrm>
            <a:off x="4022725" y="9745663"/>
            <a:ext cx="3076575" cy="4778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20050" tIns="0" rIns="20050" bIns="0" anchor="b"/>
          <a:lstStyle>
            <a:lvl1pPr defTabSz="801688">
              <a:defRPr sz="2400">
                <a:solidFill>
                  <a:schemeClr val="tx1"/>
                </a:solidFill>
                <a:latin typeface="Arial" charset="0"/>
                <a:ea typeface="ＭＳ Ｐゴシック" charset="0"/>
                <a:cs typeface="ＭＳ Ｐゴシック" charset="0"/>
              </a:defRPr>
            </a:lvl1pPr>
            <a:lvl2pPr marL="742950" indent="-285750" defTabSz="801688">
              <a:defRPr sz="2400">
                <a:solidFill>
                  <a:schemeClr val="tx1"/>
                </a:solidFill>
                <a:latin typeface="Arial" charset="0"/>
                <a:ea typeface="ＭＳ Ｐゴシック" charset="0"/>
              </a:defRPr>
            </a:lvl2pPr>
            <a:lvl3pPr marL="1143000" indent="-228600" defTabSz="801688">
              <a:defRPr sz="2400">
                <a:solidFill>
                  <a:schemeClr val="tx1"/>
                </a:solidFill>
                <a:latin typeface="Arial" charset="0"/>
                <a:ea typeface="ＭＳ Ｐゴシック" charset="0"/>
              </a:defRPr>
            </a:lvl3pPr>
            <a:lvl4pPr marL="1600200" indent="-228600" defTabSz="801688">
              <a:defRPr sz="2400">
                <a:solidFill>
                  <a:schemeClr val="tx1"/>
                </a:solidFill>
                <a:latin typeface="Arial" charset="0"/>
                <a:ea typeface="ＭＳ Ｐゴシック" charset="0"/>
              </a:defRPr>
            </a:lvl4pPr>
            <a:lvl5pPr marL="2057400" indent="-228600" defTabSz="801688">
              <a:defRPr sz="2400">
                <a:solidFill>
                  <a:schemeClr val="tx1"/>
                </a:solidFill>
                <a:latin typeface="Arial" charset="0"/>
                <a:ea typeface="ＭＳ Ｐゴシック" charset="0"/>
              </a:defRPr>
            </a:lvl5pPr>
            <a:lvl6pPr marL="2514600" indent="-228600" algn="ctr" defTabSz="801688"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defTabSz="801688"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defTabSz="801688"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defTabSz="801688" eaLnBrk="0" fontAlgn="base" hangingPunct="0">
              <a:spcBef>
                <a:spcPct val="0"/>
              </a:spcBef>
              <a:spcAft>
                <a:spcPct val="0"/>
              </a:spcAft>
              <a:defRPr sz="2400">
                <a:solidFill>
                  <a:schemeClr val="tx1"/>
                </a:solidFill>
                <a:latin typeface="Arial" charset="0"/>
                <a:ea typeface="ＭＳ Ｐゴシック" charset="0"/>
              </a:defRPr>
            </a:lvl9pPr>
          </a:lstStyle>
          <a:p>
            <a:pPr algn="r"/>
            <a:fld id="{73390090-4BB8-E44F-9C02-3C700F72B943}" type="slidenum">
              <a:rPr lang="he-IL" sz="1100" i="1">
                <a:latin typeface="Times New Roman" charset="0"/>
                <a:cs typeface="Times New Roman" charset="0"/>
              </a:rPr>
              <a:pPr algn="r"/>
              <a:t>54</a:t>
            </a:fld>
            <a:endParaRPr lang="en-US" sz="1100" i="1" dirty="0">
              <a:latin typeface="Times New Roman" charset="0"/>
              <a:cs typeface="Times New Roman" charset="0"/>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Slide Image Placeholder 1"/>
          <p:cNvSpPr>
            <a:spLocks noGrp="1" noRot="1" noChangeAspect="1" noTextEdit="1"/>
          </p:cNvSpPr>
          <p:nvPr>
            <p:ph type="sldImg"/>
          </p:nvPr>
        </p:nvSpPr>
        <p:spPr>
          <a:ln/>
        </p:spPr>
      </p:sp>
      <p:sp>
        <p:nvSpPr>
          <p:cNvPr id="172035" name="Notes Placeholder 2"/>
          <p:cNvSpPr>
            <a:spLocks noGrp="1"/>
          </p:cNvSpPr>
          <p:nvPr>
            <p:ph type="body" idx="1"/>
          </p:nvPr>
        </p:nvSpPr>
        <p:spPr>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a:defRPr/>
            </a:pPr>
            <a:endParaRPr lang="en-US" dirty="0"/>
          </a:p>
        </p:txBody>
      </p:sp>
      <p:sp>
        <p:nvSpPr>
          <p:cNvPr id="76803" name="Slide Number Placeholder 3"/>
          <p:cNvSpPr txBox="1">
            <a:spLocks noGrp="1"/>
          </p:cNvSpPr>
          <p:nvPr/>
        </p:nvSpPr>
        <p:spPr bwMode="auto">
          <a:xfrm>
            <a:off x="4022725" y="9745663"/>
            <a:ext cx="3076575" cy="4778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20050" tIns="0" rIns="20050" bIns="0" anchor="b"/>
          <a:lstStyle>
            <a:lvl1pPr defTabSz="801688">
              <a:defRPr sz="2400">
                <a:solidFill>
                  <a:schemeClr val="tx1"/>
                </a:solidFill>
                <a:latin typeface="Arial" charset="0"/>
                <a:ea typeface="ＭＳ Ｐゴシック" charset="0"/>
                <a:cs typeface="ＭＳ Ｐゴシック" charset="0"/>
              </a:defRPr>
            </a:lvl1pPr>
            <a:lvl2pPr marL="742950" indent="-285750" defTabSz="801688">
              <a:defRPr sz="2400">
                <a:solidFill>
                  <a:schemeClr val="tx1"/>
                </a:solidFill>
                <a:latin typeface="Arial" charset="0"/>
                <a:ea typeface="ＭＳ Ｐゴシック" charset="0"/>
              </a:defRPr>
            </a:lvl2pPr>
            <a:lvl3pPr marL="1143000" indent="-228600" defTabSz="801688">
              <a:defRPr sz="2400">
                <a:solidFill>
                  <a:schemeClr val="tx1"/>
                </a:solidFill>
                <a:latin typeface="Arial" charset="0"/>
                <a:ea typeface="ＭＳ Ｐゴシック" charset="0"/>
              </a:defRPr>
            </a:lvl3pPr>
            <a:lvl4pPr marL="1600200" indent="-228600" defTabSz="801688">
              <a:defRPr sz="2400">
                <a:solidFill>
                  <a:schemeClr val="tx1"/>
                </a:solidFill>
                <a:latin typeface="Arial" charset="0"/>
                <a:ea typeface="ＭＳ Ｐゴシック" charset="0"/>
              </a:defRPr>
            </a:lvl4pPr>
            <a:lvl5pPr marL="2057400" indent="-228600" defTabSz="801688">
              <a:defRPr sz="2400">
                <a:solidFill>
                  <a:schemeClr val="tx1"/>
                </a:solidFill>
                <a:latin typeface="Arial" charset="0"/>
                <a:ea typeface="ＭＳ Ｐゴシック" charset="0"/>
              </a:defRPr>
            </a:lvl5pPr>
            <a:lvl6pPr marL="2514600" indent="-228600" algn="ctr" defTabSz="801688"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defTabSz="801688"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defTabSz="801688"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defTabSz="801688" eaLnBrk="0" fontAlgn="base" hangingPunct="0">
              <a:spcBef>
                <a:spcPct val="0"/>
              </a:spcBef>
              <a:spcAft>
                <a:spcPct val="0"/>
              </a:spcAft>
              <a:defRPr sz="2400">
                <a:solidFill>
                  <a:schemeClr val="tx1"/>
                </a:solidFill>
                <a:latin typeface="Arial" charset="0"/>
                <a:ea typeface="ＭＳ Ｐゴシック" charset="0"/>
              </a:defRPr>
            </a:lvl9pPr>
          </a:lstStyle>
          <a:p>
            <a:pPr algn="r"/>
            <a:fld id="{73390090-4BB8-E44F-9C02-3C700F72B943}" type="slidenum">
              <a:rPr lang="he-IL" sz="1100" i="1">
                <a:latin typeface="Times New Roman" charset="0"/>
                <a:cs typeface="Times New Roman" charset="0"/>
              </a:rPr>
              <a:pPr algn="r"/>
              <a:t>55</a:t>
            </a:fld>
            <a:endParaRPr lang="en-US" sz="1100" i="1" dirty="0">
              <a:latin typeface="Times New Roman" charset="0"/>
              <a:cs typeface="Times New Roman" charset="0"/>
            </a:endParaRPr>
          </a:p>
        </p:txBody>
      </p:sp>
    </p:spTree>
    <p:extLst>
      <p:ext uri="{BB962C8B-B14F-4D97-AF65-F5344CB8AC3E}">
        <p14:creationId xmlns:p14="http://schemas.microsoft.com/office/powerpoint/2010/main" val="197591689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Slide Image Placeholder 1"/>
          <p:cNvSpPr>
            <a:spLocks noGrp="1" noRot="1" noChangeAspect="1" noTextEdit="1"/>
          </p:cNvSpPr>
          <p:nvPr>
            <p:ph type="sldImg"/>
          </p:nvPr>
        </p:nvSpPr>
        <p:spPr>
          <a:ln/>
        </p:spPr>
      </p:sp>
      <p:sp>
        <p:nvSpPr>
          <p:cNvPr id="172035" name="Notes Placeholder 2"/>
          <p:cNvSpPr>
            <a:spLocks noGrp="1"/>
          </p:cNvSpPr>
          <p:nvPr>
            <p:ph type="body" idx="1"/>
          </p:nvPr>
        </p:nvSpPr>
        <p:spPr>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a:defRPr/>
            </a:pPr>
            <a:endParaRPr lang="en-US" dirty="0"/>
          </a:p>
        </p:txBody>
      </p:sp>
      <p:sp>
        <p:nvSpPr>
          <p:cNvPr id="76803" name="Slide Number Placeholder 3"/>
          <p:cNvSpPr txBox="1">
            <a:spLocks noGrp="1"/>
          </p:cNvSpPr>
          <p:nvPr/>
        </p:nvSpPr>
        <p:spPr bwMode="auto">
          <a:xfrm>
            <a:off x="4022725" y="9745663"/>
            <a:ext cx="3076575" cy="4778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20050" tIns="0" rIns="20050" bIns="0" anchor="b"/>
          <a:lstStyle>
            <a:lvl1pPr defTabSz="801688">
              <a:defRPr sz="2400">
                <a:solidFill>
                  <a:schemeClr val="tx1"/>
                </a:solidFill>
                <a:latin typeface="Arial" charset="0"/>
                <a:ea typeface="ＭＳ Ｐゴシック" charset="0"/>
                <a:cs typeface="ＭＳ Ｐゴシック" charset="0"/>
              </a:defRPr>
            </a:lvl1pPr>
            <a:lvl2pPr marL="742950" indent="-285750" defTabSz="801688">
              <a:defRPr sz="2400">
                <a:solidFill>
                  <a:schemeClr val="tx1"/>
                </a:solidFill>
                <a:latin typeface="Arial" charset="0"/>
                <a:ea typeface="ＭＳ Ｐゴシック" charset="0"/>
              </a:defRPr>
            </a:lvl2pPr>
            <a:lvl3pPr marL="1143000" indent="-228600" defTabSz="801688">
              <a:defRPr sz="2400">
                <a:solidFill>
                  <a:schemeClr val="tx1"/>
                </a:solidFill>
                <a:latin typeface="Arial" charset="0"/>
                <a:ea typeface="ＭＳ Ｐゴシック" charset="0"/>
              </a:defRPr>
            </a:lvl3pPr>
            <a:lvl4pPr marL="1600200" indent="-228600" defTabSz="801688">
              <a:defRPr sz="2400">
                <a:solidFill>
                  <a:schemeClr val="tx1"/>
                </a:solidFill>
                <a:latin typeface="Arial" charset="0"/>
                <a:ea typeface="ＭＳ Ｐゴシック" charset="0"/>
              </a:defRPr>
            </a:lvl4pPr>
            <a:lvl5pPr marL="2057400" indent="-228600" defTabSz="801688">
              <a:defRPr sz="2400">
                <a:solidFill>
                  <a:schemeClr val="tx1"/>
                </a:solidFill>
                <a:latin typeface="Arial" charset="0"/>
                <a:ea typeface="ＭＳ Ｐゴシック" charset="0"/>
              </a:defRPr>
            </a:lvl5pPr>
            <a:lvl6pPr marL="2514600" indent="-228600" algn="ctr" defTabSz="801688"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defTabSz="801688"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defTabSz="801688"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defTabSz="801688" eaLnBrk="0" fontAlgn="base" hangingPunct="0">
              <a:spcBef>
                <a:spcPct val="0"/>
              </a:spcBef>
              <a:spcAft>
                <a:spcPct val="0"/>
              </a:spcAft>
              <a:defRPr sz="2400">
                <a:solidFill>
                  <a:schemeClr val="tx1"/>
                </a:solidFill>
                <a:latin typeface="Arial" charset="0"/>
                <a:ea typeface="ＭＳ Ｐゴシック" charset="0"/>
              </a:defRPr>
            </a:lvl9pPr>
          </a:lstStyle>
          <a:p>
            <a:pPr algn="r"/>
            <a:fld id="{73390090-4BB8-E44F-9C02-3C700F72B943}" type="slidenum">
              <a:rPr lang="he-IL" sz="1100" i="1">
                <a:latin typeface="Times New Roman" charset="0"/>
                <a:cs typeface="Times New Roman" charset="0"/>
              </a:rPr>
              <a:pPr algn="r"/>
              <a:t>56</a:t>
            </a:fld>
            <a:endParaRPr lang="en-US" sz="1100" i="1" dirty="0">
              <a:latin typeface="Times New Roman" charset="0"/>
              <a:cs typeface="Times New Roman" charset="0"/>
            </a:endParaRPr>
          </a:p>
        </p:txBody>
      </p:sp>
    </p:spTree>
    <p:extLst>
      <p:ext uri="{BB962C8B-B14F-4D97-AF65-F5344CB8AC3E}">
        <p14:creationId xmlns:p14="http://schemas.microsoft.com/office/powerpoint/2010/main" val="327888174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Slide Image Placeholder 1"/>
          <p:cNvSpPr>
            <a:spLocks noGrp="1" noRot="1" noChangeAspect="1" noTextEdit="1"/>
          </p:cNvSpPr>
          <p:nvPr>
            <p:ph type="sldImg"/>
          </p:nvPr>
        </p:nvSpPr>
        <p:spPr>
          <a:ln/>
        </p:spPr>
      </p:sp>
      <p:sp>
        <p:nvSpPr>
          <p:cNvPr id="172035" name="Notes Placeholder 2"/>
          <p:cNvSpPr>
            <a:spLocks noGrp="1"/>
          </p:cNvSpPr>
          <p:nvPr>
            <p:ph type="body" idx="1"/>
          </p:nvPr>
        </p:nvSpPr>
        <p:spPr>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a:defRPr/>
            </a:pPr>
            <a:endParaRPr lang="en-US" dirty="0"/>
          </a:p>
        </p:txBody>
      </p:sp>
      <p:sp>
        <p:nvSpPr>
          <p:cNvPr id="78851" name="Slide Number Placeholder 3"/>
          <p:cNvSpPr txBox="1">
            <a:spLocks noGrp="1"/>
          </p:cNvSpPr>
          <p:nvPr/>
        </p:nvSpPr>
        <p:spPr bwMode="auto">
          <a:xfrm>
            <a:off x="4022725" y="9745663"/>
            <a:ext cx="3076575" cy="4778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20050" tIns="0" rIns="20050" bIns="0" anchor="b"/>
          <a:lstStyle>
            <a:lvl1pPr defTabSz="801688">
              <a:defRPr sz="2400">
                <a:solidFill>
                  <a:schemeClr val="tx1"/>
                </a:solidFill>
                <a:latin typeface="Arial" charset="0"/>
                <a:ea typeface="ＭＳ Ｐゴシック" charset="0"/>
                <a:cs typeface="ＭＳ Ｐゴシック" charset="0"/>
              </a:defRPr>
            </a:lvl1pPr>
            <a:lvl2pPr marL="742950" indent="-285750" defTabSz="801688">
              <a:defRPr sz="2400">
                <a:solidFill>
                  <a:schemeClr val="tx1"/>
                </a:solidFill>
                <a:latin typeface="Arial" charset="0"/>
                <a:ea typeface="ＭＳ Ｐゴシック" charset="0"/>
              </a:defRPr>
            </a:lvl2pPr>
            <a:lvl3pPr marL="1143000" indent="-228600" defTabSz="801688">
              <a:defRPr sz="2400">
                <a:solidFill>
                  <a:schemeClr val="tx1"/>
                </a:solidFill>
                <a:latin typeface="Arial" charset="0"/>
                <a:ea typeface="ＭＳ Ｐゴシック" charset="0"/>
              </a:defRPr>
            </a:lvl3pPr>
            <a:lvl4pPr marL="1600200" indent="-228600" defTabSz="801688">
              <a:defRPr sz="2400">
                <a:solidFill>
                  <a:schemeClr val="tx1"/>
                </a:solidFill>
                <a:latin typeface="Arial" charset="0"/>
                <a:ea typeface="ＭＳ Ｐゴシック" charset="0"/>
              </a:defRPr>
            </a:lvl4pPr>
            <a:lvl5pPr marL="2057400" indent="-228600" defTabSz="801688">
              <a:defRPr sz="2400">
                <a:solidFill>
                  <a:schemeClr val="tx1"/>
                </a:solidFill>
                <a:latin typeface="Arial" charset="0"/>
                <a:ea typeface="ＭＳ Ｐゴシック" charset="0"/>
              </a:defRPr>
            </a:lvl5pPr>
            <a:lvl6pPr marL="2514600" indent="-228600" algn="ctr" defTabSz="801688"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defTabSz="801688"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defTabSz="801688"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defTabSz="801688" eaLnBrk="0" fontAlgn="base" hangingPunct="0">
              <a:spcBef>
                <a:spcPct val="0"/>
              </a:spcBef>
              <a:spcAft>
                <a:spcPct val="0"/>
              </a:spcAft>
              <a:defRPr sz="2400">
                <a:solidFill>
                  <a:schemeClr val="tx1"/>
                </a:solidFill>
                <a:latin typeface="Arial" charset="0"/>
                <a:ea typeface="ＭＳ Ｐゴシック" charset="0"/>
              </a:defRPr>
            </a:lvl9pPr>
          </a:lstStyle>
          <a:p>
            <a:pPr algn="r"/>
            <a:fld id="{87CD31C6-EF93-494E-B7F0-D17B7CB4A699}" type="slidenum">
              <a:rPr lang="he-IL" sz="1100" i="1">
                <a:latin typeface="Times New Roman" charset="0"/>
                <a:cs typeface="Times New Roman" charset="0"/>
              </a:rPr>
              <a:pPr algn="r"/>
              <a:t>57</a:t>
            </a:fld>
            <a:endParaRPr lang="en-US" sz="1100" i="1" dirty="0">
              <a:latin typeface="Times New Roman" charset="0"/>
              <a:cs typeface="Times New Roman" charset="0"/>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Slide Image Placeholder 1"/>
          <p:cNvSpPr>
            <a:spLocks noGrp="1" noRot="1" noChangeAspect="1" noTextEdit="1"/>
          </p:cNvSpPr>
          <p:nvPr>
            <p:ph type="sldImg"/>
          </p:nvPr>
        </p:nvSpPr>
        <p:spPr>
          <a:ln/>
        </p:spPr>
      </p:sp>
      <p:sp>
        <p:nvSpPr>
          <p:cNvPr id="172035" name="Notes Placeholder 2"/>
          <p:cNvSpPr>
            <a:spLocks noGrp="1"/>
          </p:cNvSpPr>
          <p:nvPr>
            <p:ph type="body" idx="1"/>
          </p:nvPr>
        </p:nvSpPr>
        <p:spPr>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a:defRPr/>
            </a:pPr>
            <a:endParaRPr lang="en-US" dirty="0"/>
          </a:p>
        </p:txBody>
      </p:sp>
      <p:sp>
        <p:nvSpPr>
          <p:cNvPr id="80899" name="Slide Number Placeholder 3"/>
          <p:cNvSpPr txBox="1">
            <a:spLocks noGrp="1"/>
          </p:cNvSpPr>
          <p:nvPr/>
        </p:nvSpPr>
        <p:spPr bwMode="auto">
          <a:xfrm>
            <a:off x="4022725" y="9745663"/>
            <a:ext cx="3076575" cy="4778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20050" tIns="0" rIns="20050" bIns="0" anchor="b"/>
          <a:lstStyle>
            <a:lvl1pPr defTabSz="801688">
              <a:defRPr sz="2400">
                <a:solidFill>
                  <a:schemeClr val="tx1"/>
                </a:solidFill>
                <a:latin typeface="Arial" charset="0"/>
                <a:ea typeface="ＭＳ Ｐゴシック" charset="0"/>
                <a:cs typeface="ＭＳ Ｐゴシック" charset="0"/>
              </a:defRPr>
            </a:lvl1pPr>
            <a:lvl2pPr marL="742950" indent="-285750" defTabSz="801688">
              <a:defRPr sz="2400">
                <a:solidFill>
                  <a:schemeClr val="tx1"/>
                </a:solidFill>
                <a:latin typeface="Arial" charset="0"/>
                <a:ea typeface="ＭＳ Ｐゴシック" charset="0"/>
              </a:defRPr>
            </a:lvl2pPr>
            <a:lvl3pPr marL="1143000" indent="-228600" defTabSz="801688">
              <a:defRPr sz="2400">
                <a:solidFill>
                  <a:schemeClr val="tx1"/>
                </a:solidFill>
                <a:latin typeface="Arial" charset="0"/>
                <a:ea typeface="ＭＳ Ｐゴシック" charset="0"/>
              </a:defRPr>
            </a:lvl3pPr>
            <a:lvl4pPr marL="1600200" indent="-228600" defTabSz="801688">
              <a:defRPr sz="2400">
                <a:solidFill>
                  <a:schemeClr val="tx1"/>
                </a:solidFill>
                <a:latin typeface="Arial" charset="0"/>
                <a:ea typeface="ＭＳ Ｐゴシック" charset="0"/>
              </a:defRPr>
            </a:lvl4pPr>
            <a:lvl5pPr marL="2057400" indent="-228600" defTabSz="801688">
              <a:defRPr sz="2400">
                <a:solidFill>
                  <a:schemeClr val="tx1"/>
                </a:solidFill>
                <a:latin typeface="Arial" charset="0"/>
                <a:ea typeface="ＭＳ Ｐゴシック" charset="0"/>
              </a:defRPr>
            </a:lvl5pPr>
            <a:lvl6pPr marL="2514600" indent="-228600" algn="ctr" defTabSz="801688"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defTabSz="801688"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defTabSz="801688"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defTabSz="801688" eaLnBrk="0" fontAlgn="base" hangingPunct="0">
              <a:spcBef>
                <a:spcPct val="0"/>
              </a:spcBef>
              <a:spcAft>
                <a:spcPct val="0"/>
              </a:spcAft>
              <a:defRPr sz="2400">
                <a:solidFill>
                  <a:schemeClr val="tx1"/>
                </a:solidFill>
                <a:latin typeface="Arial" charset="0"/>
                <a:ea typeface="ＭＳ Ｐゴシック" charset="0"/>
              </a:defRPr>
            </a:lvl9pPr>
          </a:lstStyle>
          <a:p>
            <a:pPr algn="r"/>
            <a:fld id="{5ADF0E97-7005-2645-A19C-58F5F7E2FDD7}" type="slidenum">
              <a:rPr lang="he-IL" sz="1100" i="1">
                <a:latin typeface="Times New Roman" charset="0"/>
                <a:cs typeface="Times New Roman" charset="0"/>
              </a:rPr>
              <a:pPr algn="r"/>
              <a:t>58</a:t>
            </a:fld>
            <a:endParaRPr lang="en-US" sz="1100" i="1" dirty="0">
              <a:latin typeface="Times New Roman" charset="0"/>
              <a:cs typeface="Times New Roman" charset="0"/>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Slide Image Placeholder 1"/>
          <p:cNvSpPr>
            <a:spLocks noGrp="1" noRot="1" noChangeAspect="1" noTextEdit="1"/>
          </p:cNvSpPr>
          <p:nvPr>
            <p:ph type="sldImg"/>
          </p:nvPr>
        </p:nvSpPr>
        <p:spPr>
          <a:ln/>
        </p:spPr>
      </p:sp>
      <p:sp>
        <p:nvSpPr>
          <p:cNvPr id="172035" name="Notes Placeholder 2"/>
          <p:cNvSpPr>
            <a:spLocks noGrp="1"/>
          </p:cNvSpPr>
          <p:nvPr>
            <p:ph type="body" idx="1"/>
          </p:nvPr>
        </p:nvSpPr>
        <p:spPr>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a:defRPr/>
            </a:pPr>
            <a:endParaRPr lang="en-US" dirty="0"/>
          </a:p>
        </p:txBody>
      </p:sp>
      <p:sp>
        <p:nvSpPr>
          <p:cNvPr id="82947" name="Slide Number Placeholder 3"/>
          <p:cNvSpPr txBox="1">
            <a:spLocks noGrp="1"/>
          </p:cNvSpPr>
          <p:nvPr/>
        </p:nvSpPr>
        <p:spPr bwMode="auto">
          <a:xfrm>
            <a:off x="4022725" y="9745663"/>
            <a:ext cx="3076575" cy="4778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20050" tIns="0" rIns="20050" bIns="0" anchor="b"/>
          <a:lstStyle>
            <a:lvl1pPr defTabSz="801688">
              <a:defRPr sz="2400">
                <a:solidFill>
                  <a:schemeClr val="tx1"/>
                </a:solidFill>
                <a:latin typeface="Arial" charset="0"/>
                <a:ea typeface="ＭＳ Ｐゴシック" charset="0"/>
                <a:cs typeface="ＭＳ Ｐゴシック" charset="0"/>
              </a:defRPr>
            </a:lvl1pPr>
            <a:lvl2pPr marL="742950" indent="-285750" defTabSz="801688">
              <a:defRPr sz="2400">
                <a:solidFill>
                  <a:schemeClr val="tx1"/>
                </a:solidFill>
                <a:latin typeface="Arial" charset="0"/>
                <a:ea typeface="ＭＳ Ｐゴシック" charset="0"/>
              </a:defRPr>
            </a:lvl2pPr>
            <a:lvl3pPr marL="1143000" indent="-228600" defTabSz="801688">
              <a:defRPr sz="2400">
                <a:solidFill>
                  <a:schemeClr val="tx1"/>
                </a:solidFill>
                <a:latin typeface="Arial" charset="0"/>
                <a:ea typeface="ＭＳ Ｐゴシック" charset="0"/>
              </a:defRPr>
            </a:lvl3pPr>
            <a:lvl4pPr marL="1600200" indent="-228600" defTabSz="801688">
              <a:defRPr sz="2400">
                <a:solidFill>
                  <a:schemeClr val="tx1"/>
                </a:solidFill>
                <a:latin typeface="Arial" charset="0"/>
                <a:ea typeface="ＭＳ Ｐゴシック" charset="0"/>
              </a:defRPr>
            </a:lvl4pPr>
            <a:lvl5pPr marL="2057400" indent="-228600" defTabSz="801688">
              <a:defRPr sz="2400">
                <a:solidFill>
                  <a:schemeClr val="tx1"/>
                </a:solidFill>
                <a:latin typeface="Arial" charset="0"/>
                <a:ea typeface="ＭＳ Ｐゴシック" charset="0"/>
              </a:defRPr>
            </a:lvl5pPr>
            <a:lvl6pPr marL="2514600" indent="-228600" algn="ctr" defTabSz="801688"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defTabSz="801688"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defTabSz="801688"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defTabSz="801688" eaLnBrk="0" fontAlgn="base" hangingPunct="0">
              <a:spcBef>
                <a:spcPct val="0"/>
              </a:spcBef>
              <a:spcAft>
                <a:spcPct val="0"/>
              </a:spcAft>
              <a:defRPr sz="2400">
                <a:solidFill>
                  <a:schemeClr val="tx1"/>
                </a:solidFill>
                <a:latin typeface="Arial" charset="0"/>
                <a:ea typeface="ＭＳ Ｐゴシック" charset="0"/>
              </a:defRPr>
            </a:lvl9pPr>
          </a:lstStyle>
          <a:p>
            <a:pPr algn="r"/>
            <a:fld id="{8A50F076-5DDF-6044-B1D9-B3B738331440}" type="slidenum">
              <a:rPr lang="he-IL" sz="1100" i="1">
                <a:latin typeface="Times New Roman" charset="0"/>
                <a:cs typeface="Times New Roman" charset="0"/>
              </a:rPr>
              <a:pPr algn="r"/>
              <a:t>59</a:t>
            </a:fld>
            <a:endParaRPr lang="en-US" sz="1100" i="1" dirty="0">
              <a:latin typeface="Times New Roman" charset="0"/>
              <a:cs typeface="Times New Roman" charset="0"/>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Slide Image Placeholder 1"/>
          <p:cNvSpPr>
            <a:spLocks noGrp="1" noRot="1" noChangeAspect="1" noTextEdit="1"/>
          </p:cNvSpPr>
          <p:nvPr>
            <p:ph type="sldImg"/>
          </p:nvPr>
        </p:nvSpPr>
        <p:spPr>
          <a:ln/>
        </p:spPr>
      </p:sp>
      <p:sp>
        <p:nvSpPr>
          <p:cNvPr id="172035" name="Notes Placeholder 2"/>
          <p:cNvSpPr>
            <a:spLocks noGrp="1"/>
          </p:cNvSpPr>
          <p:nvPr>
            <p:ph type="body" idx="1"/>
          </p:nvPr>
        </p:nvSpPr>
        <p:spPr>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a:defRPr/>
            </a:pPr>
            <a:endParaRPr lang="en-US" dirty="0"/>
          </a:p>
        </p:txBody>
      </p:sp>
      <p:sp>
        <p:nvSpPr>
          <p:cNvPr id="84995" name="Slide Number Placeholder 3"/>
          <p:cNvSpPr txBox="1">
            <a:spLocks noGrp="1"/>
          </p:cNvSpPr>
          <p:nvPr/>
        </p:nvSpPr>
        <p:spPr bwMode="auto">
          <a:xfrm>
            <a:off x="4022725" y="9745663"/>
            <a:ext cx="3076575" cy="4778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20050" tIns="0" rIns="20050" bIns="0" anchor="b"/>
          <a:lstStyle>
            <a:lvl1pPr defTabSz="801688">
              <a:defRPr sz="2400">
                <a:solidFill>
                  <a:schemeClr val="tx1"/>
                </a:solidFill>
                <a:latin typeface="Arial" charset="0"/>
                <a:ea typeface="ＭＳ Ｐゴシック" charset="0"/>
                <a:cs typeface="ＭＳ Ｐゴシック" charset="0"/>
              </a:defRPr>
            </a:lvl1pPr>
            <a:lvl2pPr marL="742950" indent="-285750" defTabSz="801688">
              <a:defRPr sz="2400">
                <a:solidFill>
                  <a:schemeClr val="tx1"/>
                </a:solidFill>
                <a:latin typeface="Arial" charset="0"/>
                <a:ea typeface="ＭＳ Ｐゴシック" charset="0"/>
              </a:defRPr>
            </a:lvl2pPr>
            <a:lvl3pPr marL="1143000" indent="-228600" defTabSz="801688">
              <a:defRPr sz="2400">
                <a:solidFill>
                  <a:schemeClr val="tx1"/>
                </a:solidFill>
                <a:latin typeface="Arial" charset="0"/>
                <a:ea typeface="ＭＳ Ｐゴシック" charset="0"/>
              </a:defRPr>
            </a:lvl3pPr>
            <a:lvl4pPr marL="1600200" indent="-228600" defTabSz="801688">
              <a:defRPr sz="2400">
                <a:solidFill>
                  <a:schemeClr val="tx1"/>
                </a:solidFill>
                <a:latin typeface="Arial" charset="0"/>
                <a:ea typeface="ＭＳ Ｐゴシック" charset="0"/>
              </a:defRPr>
            </a:lvl4pPr>
            <a:lvl5pPr marL="2057400" indent="-228600" defTabSz="801688">
              <a:defRPr sz="2400">
                <a:solidFill>
                  <a:schemeClr val="tx1"/>
                </a:solidFill>
                <a:latin typeface="Arial" charset="0"/>
                <a:ea typeface="ＭＳ Ｐゴシック" charset="0"/>
              </a:defRPr>
            </a:lvl5pPr>
            <a:lvl6pPr marL="2514600" indent="-228600" algn="ctr" defTabSz="801688"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defTabSz="801688"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defTabSz="801688"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defTabSz="801688" eaLnBrk="0" fontAlgn="base" hangingPunct="0">
              <a:spcBef>
                <a:spcPct val="0"/>
              </a:spcBef>
              <a:spcAft>
                <a:spcPct val="0"/>
              </a:spcAft>
              <a:defRPr sz="2400">
                <a:solidFill>
                  <a:schemeClr val="tx1"/>
                </a:solidFill>
                <a:latin typeface="Arial" charset="0"/>
                <a:ea typeface="ＭＳ Ｐゴシック" charset="0"/>
              </a:defRPr>
            </a:lvl9pPr>
          </a:lstStyle>
          <a:p>
            <a:pPr algn="r"/>
            <a:fld id="{3365B2B4-B943-BC43-82E8-0C16466A0284}" type="slidenum">
              <a:rPr lang="he-IL" sz="1100" i="1">
                <a:latin typeface="Times New Roman" charset="0"/>
                <a:cs typeface="Times New Roman" charset="0"/>
              </a:rPr>
              <a:pPr algn="r"/>
              <a:t>60</a:t>
            </a:fld>
            <a:endParaRPr lang="en-US" sz="1100" i="1" dirty="0">
              <a:latin typeface="Times New Roman" charset="0"/>
              <a:cs typeface="Times New Roman" charset="0"/>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Slide Image Placeholder 1"/>
          <p:cNvSpPr>
            <a:spLocks noGrp="1" noRot="1" noChangeAspect="1" noTextEdit="1"/>
          </p:cNvSpPr>
          <p:nvPr>
            <p:ph type="sldImg"/>
          </p:nvPr>
        </p:nvSpPr>
        <p:spPr>
          <a:ln/>
        </p:spPr>
      </p:sp>
      <p:sp>
        <p:nvSpPr>
          <p:cNvPr id="172035" name="Notes Placeholder 2"/>
          <p:cNvSpPr>
            <a:spLocks noGrp="1"/>
          </p:cNvSpPr>
          <p:nvPr>
            <p:ph type="body" idx="1"/>
          </p:nvPr>
        </p:nvSpPr>
        <p:spPr>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a:defRPr/>
            </a:pPr>
            <a:endParaRPr lang="en-US" dirty="0"/>
          </a:p>
        </p:txBody>
      </p:sp>
      <p:sp>
        <p:nvSpPr>
          <p:cNvPr id="87043" name="Slide Number Placeholder 3"/>
          <p:cNvSpPr txBox="1">
            <a:spLocks noGrp="1"/>
          </p:cNvSpPr>
          <p:nvPr/>
        </p:nvSpPr>
        <p:spPr bwMode="auto">
          <a:xfrm>
            <a:off x="4022725" y="9745663"/>
            <a:ext cx="3076575" cy="4778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20050" tIns="0" rIns="20050" bIns="0" anchor="b"/>
          <a:lstStyle>
            <a:lvl1pPr defTabSz="801688">
              <a:defRPr sz="2400">
                <a:solidFill>
                  <a:schemeClr val="tx1"/>
                </a:solidFill>
                <a:latin typeface="Arial" charset="0"/>
                <a:ea typeface="ＭＳ Ｐゴシック" charset="0"/>
                <a:cs typeface="ＭＳ Ｐゴシック" charset="0"/>
              </a:defRPr>
            </a:lvl1pPr>
            <a:lvl2pPr marL="742950" indent="-285750" defTabSz="801688">
              <a:defRPr sz="2400">
                <a:solidFill>
                  <a:schemeClr val="tx1"/>
                </a:solidFill>
                <a:latin typeface="Arial" charset="0"/>
                <a:ea typeface="ＭＳ Ｐゴシック" charset="0"/>
              </a:defRPr>
            </a:lvl2pPr>
            <a:lvl3pPr marL="1143000" indent="-228600" defTabSz="801688">
              <a:defRPr sz="2400">
                <a:solidFill>
                  <a:schemeClr val="tx1"/>
                </a:solidFill>
                <a:latin typeface="Arial" charset="0"/>
                <a:ea typeface="ＭＳ Ｐゴシック" charset="0"/>
              </a:defRPr>
            </a:lvl3pPr>
            <a:lvl4pPr marL="1600200" indent="-228600" defTabSz="801688">
              <a:defRPr sz="2400">
                <a:solidFill>
                  <a:schemeClr val="tx1"/>
                </a:solidFill>
                <a:latin typeface="Arial" charset="0"/>
                <a:ea typeface="ＭＳ Ｐゴシック" charset="0"/>
              </a:defRPr>
            </a:lvl4pPr>
            <a:lvl5pPr marL="2057400" indent="-228600" defTabSz="801688">
              <a:defRPr sz="2400">
                <a:solidFill>
                  <a:schemeClr val="tx1"/>
                </a:solidFill>
                <a:latin typeface="Arial" charset="0"/>
                <a:ea typeface="ＭＳ Ｐゴシック" charset="0"/>
              </a:defRPr>
            </a:lvl5pPr>
            <a:lvl6pPr marL="2514600" indent="-228600" algn="ctr" defTabSz="801688"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defTabSz="801688"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defTabSz="801688"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defTabSz="801688" eaLnBrk="0" fontAlgn="base" hangingPunct="0">
              <a:spcBef>
                <a:spcPct val="0"/>
              </a:spcBef>
              <a:spcAft>
                <a:spcPct val="0"/>
              </a:spcAft>
              <a:defRPr sz="2400">
                <a:solidFill>
                  <a:schemeClr val="tx1"/>
                </a:solidFill>
                <a:latin typeface="Arial" charset="0"/>
                <a:ea typeface="ＭＳ Ｐゴシック" charset="0"/>
              </a:defRPr>
            </a:lvl9pPr>
          </a:lstStyle>
          <a:p>
            <a:pPr algn="r"/>
            <a:fld id="{F5F96F8E-DB4E-A849-9A3F-13EA24BA2BF4}" type="slidenum">
              <a:rPr lang="he-IL" sz="1100" i="1">
                <a:latin typeface="Times New Roman" charset="0"/>
                <a:cs typeface="Times New Roman" charset="0"/>
              </a:rPr>
              <a:pPr algn="r"/>
              <a:t>61</a:t>
            </a:fld>
            <a:endParaRPr lang="en-US" sz="1100" i="1" dirty="0">
              <a:latin typeface="Times New Roman" charset="0"/>
              <a:cs typeface="Times New Roman" charset="0"/>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a:spLocks noGrp="1" noChangeArrowheads="1"/>
          </p:cNvSpPr>
          <p:nvPr>
            <p:ph type="sldNum" sz="quarter" idx="5"/>
          </p:nvPr>
        </p:nvSpPr>
        <p:spPr/>
        <p:txBody>
          <a:bodyPr/>
          <a:lstStyle/>
          <a:p>
            <a:pPr>
              <a:defRPr/>
            </a:pPr>
            <a:fld id="{6B711B35-1B93-074F-BFCC-2DD349DFA4AB}" type="slidenum">
              <a:rPr lang="he-IL"/>
              <a:pPr>
                <a:defRPr/>
              </a:pPr>
              <a:t>62</a:t>
            </a:fld>
            <a:endParaRPr lang="en-US" dirty="0"/>
          </a:p>
        </p:txBody>
      </p:sp>
      <p:sp>
        <p:nvSpPr>
          <p:cNvPr id="1169410"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1169411" name="Rectangle 3"/>
          <p:cNvSpPr>
            <a:spLocks noGrp="1" noChangeArrowheads="1"/>
          </p:cNvSpPr>
          <p:nvPr>
            <p:ph type="body" idx="1"/>
          </p:nvPr>
        </p:nvSpPr>
        <p:spPr/>
        <p:txBody>
          <a:bodyPr/>
          <a:lstStyle/>
          <a:p>
            <a:pPr>
              <a:defRPr/>
            </a:pPr>
            <a:endParaRPr lang="en-US" dirty="0">
              <a:cs typeface="+mn-cs"/>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a:spLocks noGrp="1" noChangeArrowheads="1"/>
          </p:cNvSpPr>
          <p:nvPr>
            <p:ph type="sldNum" sz="quarter" idx="5"/>
          </p:nvPr>
        </p:nvSpPr>
        <p:spPr/>
        <p:txBody>
          <a:bodyPr/>
          <a:lstStyle/>
          <a:p>
            <a:pPr>
              <a:defRPr/>
            </a:pPr>
            <a:fld id="{7FFE0E50-B5E7-AB46-B906-8E151F903D77}" type="slidenum">
              <a:rPr lang="he-IL"/>
              <a:pPr>
                <a:defRPr/>
              </a:pPr>
              <a:t>63</a:t>
            </a:fld>
            <a:endParaRPr lang="en-US" dirty="0"/>
          </a:p>
        </p:txBody>
      </p:sp>
      <p:sp>
        <p:nvSpPr>
          <p:cNvPr id="1173506"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1173507" name="Rectangle 3"/>
          <p:cNvSpPr>
            <a:spLocks noGrp="1" noChangeArrowheads="1"/>
          </p:cNvSpPr>
          <p:nvPr>
            <p:ph type="body" idx="1"/>
          </p:nvPr>
        </p:nvSpPr>
        <p:spPr/>
        <p:txBody>
          <a:bodyPr/>
          <a:lstStyle/>
          <a:p>
            <a:pPr>
              <a:defRPr/>
            </a:pPr>
            <a:endParaRPr lang="en-US" dirty="0">
              <a:cs typeface="+mn-c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Slide Image Placeholder 1"/>
          <p:cNvSpPr>
            <a:spLocks noGrp="1" noRot="1" noChangeAspect="1" noTextEdit="1"/>
          </p:cNvSpPr>
          <p:nvPr>
            <p:ph type="sldImg"/>
          </p:nvPr>
        </p:nvSpPr>
        <p:spPr>
          <a:ln/>
        </p:spPr>
      </p:sp>
      <p:sp>
        <p:nvSpPr>
          <p:cNvPr id="172035" name="Notes Placeholder 2"/>
          <p:cNvSpPr>
            <a:spLocks noGrp="1"/>
          </p:cNvSpPr>
          <p:nvPr>
            <p:ph type="body" idx="1"/>
          </p:nvPr>
        </p:nvSpPr>
        <p:spPr>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a:defRPr/>
            </a:pPr>
            <a:endParaRPr lang="en-US" dirty="0"/>
          </a:p>
        </p:txBody>
      </p:sp>
      <p:sp>
        <p:nvSpPr>
          <p:cNvPr id="13315" name="Slide Number Placeholder 3"/>
          <p:cNvSpPr txBox="1">
            <a:spLocks noGrp="1"/>
          </p:cNvSpPr>
          <p:nvPr/>
        </p:nvSpPr>
        <p:spPr bwMode="auto">
          <a:xfrm>
            <a:off x="4022725" y="9745663"/>
            <a:ext cx="3076575" cy="4778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20050" tIns="0" rIns="20050" bIns="0" anchor="b"/>
          <a:lstStyle>
            <a:lvl1pPr defTabSz="801688">
              <a:defRPr sz="2400">
                <a:solidFill>
                  <a:schemeClr val="tx1"/>
                </a:solidFill>
                <a:latin typeface="Arial" charset="0"/>
                <a:ea typeface="ＭＳ Ｐゴシック" charset="0"/>
                <a:cs typeface="ＭＳ Ｐゴシック" charset="0"/>
              </a:defRPr>
            </a:lvl1pPr>
            <a:lvl2pPr marL="742950" indent="-285750" defTabSz="801688">
              <a:defRPr sz="2400">
                <a:solidFill>
                  <a:schemeClr val="tx1"/>
                </a:solidFill>
                <a:latin typeface="Arial" charset="0"/>
                <a:ea typeface="ＭＳ Ｐゴシック" charset="0"/>
              </a:defRPr>
            </a:lvl2pPr>
            <a:lvl3pPr marL="1143000" indent="-228600" defTabSz="801688">
              <a:defRPr sz="2400">
                <a:solidFill>
                  <a:schemeClr val="tx1"/>
                </a:solidFill>
                <a:latin typeface="Arial" charset="0"/>
                <a:ea typeface="ＭＳ Ｐゴシック" charset="0"/>
              </a:defRPr>
            </a:lvl3pPr>
            <a:lvl4pPr marL="1600200" indent="-228600" defTabSz="801688">
              <a:defRPr sz="2400">
                <a:solidFill>
                  <a:schemeClr val="tx1"/>
                </a:solidFill>
                <a:latin typeface="Arial" charset="0"/>
                <a:ea typeface="ＭＳ Ｐゴシック" charset="0"/>
              </a:defRPr>
            </a:lvl4pPr>
            <a:lvl5pPr marL="2057400" indent="-228600" defTabSz="801688">
              <a:defRPr sz="2400">
                <a:solidFill>
                  <a:schemeClr val="tx1"/>
                </a:solidFill>
                <a:latin typeface="Arial" charset="0"/>
                <a:ea typeface="ＭＳ Ｐゴシック" charset="0"/>
              </a:defRPr>
            </a:lvl5pPr>
            <a:lvl6pPr marL="2514600" indent="-228600" algn="ctr" defTabSz="801688"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defTabSz="801688"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defTabSz="801688"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defTabSz="801688" eaLnBrk="0" fontAlgn="base" hangingPunct="0">
              <a:spcBef>
                <a:spcPct val="0"/>
              </a:spcBef>
              <a:spcAft>
                <a:spcPct val="0"/>
              </a:spcAft>
              <a:defRPr sz="2400">
                <a:solidFill>
                  <a:schemeClr val="tx1"/>
                </a:solidFill>
                <a:latin typeface="Arial" charset="0"/>
                <a:ea typeface="ＭＳ Ｐゴシック" charset="0"/>
              </a:defRPr>
            </a:lvl9pPr>
          </a:lstStyle>
          <a:p>
            <a:pPr algn="r"/>
            <a:fld id="{8DFC97B5-3C66-CD46-886B-00E4DD6E6E55}" type="slidenum">
              <a:rPr lang="he-IL" sz="1100" i="1">
                <a:latin typeface="Times New Roman" charset="0"/>
                <a:cs typeface="Times New Roman" charset="0"/>
              </a:rPr>
              <a:pPr algn="r"/>
              <a:t>19</a:t>
            </a:fld>
            <a:endParaRPr lang="en-US" sz="1100" i="1" dirty="0">
              <a:latin typeface="Times New Roman" charset="0"/>
              <a:cs typeface="Times New Roman" charset="0"/>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a:spLocks noGrp="1" noChangeArrowheads="1"/>
          </p:cNvSpPr>
          <p:nvPr>
            <p:ph type="sldNum" sz="quarter" idx="5"/>
          </p:nvPr>
        </p:nvSpPr>
        <p:spPr/>
        <p:txBody>
          <a:bodyPr/>
          <a:lstStyle/>
          <a:p>
            <a:pPr>
              <a:defRPr/>
            </a:pPr>
            <a:fld id="{31A172F4-0B22-B64A-8AC0-464DDC852F5E}" type="slidenum">
              <a:rPr lang="he-IL"/>
              <a:pPr>
                <a:defRPr/>
              </a:pPr>
              <a:t>64</a:t>
            </a:fld>
            <a:endParaRPr lang="en-US" dirty="0"/>
          </a:p>
        </p:txBody>
      </p:sp>
      <p:sp>
        <p:nvSpPr>
          <p:cNvPr id="1013762"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1013763" name="Rectangle 3"/>
          <p:cNvSpPr>
            <a:spLocks noGrp="1" noChangeArrowheads="1"/>
          </p:cNvSpPr>
          <p:nvPr>
            <p:ph type="body" idx="1"/>
          </p:nvPr>
        </p:nvSpPr>
        <p:spPr/>
        <p:txBody>
          <a:bodyPr/>
          <a:lstStyle/>
          <a:p>
            <a:pPr>
              <a:defRPr/>
            </a:pPr>
            <a:endParaRPr lang="en-US" dirty="0">
              <a:cs typeface="+mn-cs"/>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a:spLocks noGrp="1" noChangeArrowheads="1"/>
          </p:cNvSpPr>
          <p:nvPr>
            <p:ph type="sldNum" sz="quarter" idx="5"/>
          </p:nvPr>
        </p:nvSpPr>
        <p:spPr/>
        <p:txBody>
          <a:bodyPr/>
          <a:lstStyle/>
          <a:p>
            <a:pPr>
              <a:defRPr/>
            </a:pPr>
            <a:fld id="{83E8DCD2-EBB4-1F41-8609-8E61B0A4F263}" type="slidenum">
              <a:rPr lang="he-IL"/>
              <a:pPr>
                <a:defRPr/>
              </a:pPr>
              <a:t>65</a:t>
            </a:fld>
            <a:endParaRPr lang="en-US" dirty="0"/>
          </a:p>
        </p:txBody>
      </p:sp>
      <p:sp>
        <p:nvSpPr>
          <p:cNvPr id="1013762"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1013763" name="Rectangle 3"/>
          <p:cNvSpPr>
            <a:spLocks noGrp="1" noChangeArrowheads="1"/>
          </p:cNvSpPr>
          <p:nvPr>
            <p:ph type="body" idx="1"/>
          </p:nvPr>
        </p:nvSpPr>
        <p:spPr/>
        <p:txBody>
          <a:bodyPr/>
          <a:lstStyle/>
          <a:p>
            <a:pPr>
              <a:defRPr/>
            </a:pPr>
            <a:endParaRPr lang="en-US" dirty="0">
              <a:cs typeface="+mn-cs"/>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a:spLocks noGrp="1" noChangeArrowheads="1"/>
          </p:cNvSpPr>
          <p:nvPr>
            <p:ph type="sldNum" sz="quarter" idx="5"/>
          </p:nvPr>
        </p:nvSpPr>
        <p:spPr/>
        <p:txBody>
          <a:bodyPr/>
          <a:lstStyle/>
          <a:p>
            <a:pPr>
              <a:defRPr/>
            </a:pPr>
            <a:fld id="{83E8DCD2-EBB4-1F41-8609-8E61B0A4F263}" type="slidenum">
              <a:rPr lang="he-IL"/>
              <a:pPr>
                <a:defRPr/>
              </a:pPr>
              <a:t>66</a:t>
            </a:fld>
            <a:endParaRPr lang="en-US" dirty="0"/>
          </a:p>
        </p:txBody>
      </p:sp>
      <p:sp>
        <p:nvSpPr>
          <p:cNvPr id="1013762"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1013763" name="Rectangle 3"/>
          <p:cNvSpPr>
            <a:spLocks noGrp="1" noChangeArrowheads="1"/>
          </p:cNvSpPr>
          <p:nvPr>
            <p:ph type="body" idx="1"/>
          </p:nvPr>
        </p:nvSpPr>
        <p:spPr/>
        <p:txBody>
          <a:bodyPr/>
          <a:lstStyle/>
          <a:p>
            <a:pPr>
              <a:defRPr/>
            </a:pPr>
            <a:endParaRPr lang="en-US" dirty="0">
              <a:cs typeface="+mn-cs"/>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a:spLocks noGrp="1" noChangeArrowheads="1"/>
          </p:cNvSpPr>
          <p:nvPr>
            <p:ph type="sldNum" sz="quarter" idx="5"/>
          </p:nvPr>
        </p:nvSpPr>
        <p:spPr/>
        <p:txBody>
          <a:bodyPr/>
          <a:lstStyle/>
          <a:p>
            <a:pPr>
              <a:defRPr/>
            </a:pPr>
            <a:fld id="{C4AE7E0B-09B3-9040-B3C4-F3D17C96C577}" type="slidenum">
              <a:rPr lang="he-IL"/>
              <a:pPr>
                <a:defRPr/>
              </a:pPr>
              <a:t>68</a:t>
            </a:fld>
            <a:endParaRPr lang="en-US" dirty="0"/>
          </a:p>
        </p:txBody>
      </p:sp>
      <p:sp>
        <p:nvSpPr>
          <p:cNvPr id="1213442"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1213443" name="Rectangle 3"/>
          <p:cNvSpPr>
            <a:spLocks noGrp="1" noChangeArrowheads="1"/>
          </p:cNvSpPr>
          <p:nvPr>
            <p:ph type="body" idx="1"/>
          </p:nvPr>
        </p:nvSpPr>
        <p:spPr/>
        <p:txBody>
          <a:bodyPr/>
          <a:lstStyle/>
          <a:p>
            <a:pPr>
              <a:defRPr/>
            </a:pPr>
            <a:endParaRPr lang="en-US" dirty="0">
              <a:cs typeface="+mn-cs"/>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a:spLocks noGrp="1" noChangeArrowheads="1"/>
          </p:cNvSpPr>
          <p:nvPr>
            <p:ph type="sldNum" sz="quarter" idx="5"/>
          </p:nvPr>
        </p:nvSpPr>
        <p:spPr/>
        <p:txBody>
          <a:bodyPr/>
          <a:lstStyle/>
          <a:p>
            <a:pPr>
              <a:defRPr/>
            </a:pPr>
            <a:fld id="{2369E87A-E3C1-E64D-B70B-553EB27E965F}" type="slidenum">
              <a:rPr lang="he-IL"/>
              <a:pPr>
                <a:defRPr/>
              </a:pPr>
              <a:t>69</a:t>
            </a:fld>
            <a:endParaRPr lang="en-US" dirty="0"/>
          </a:p>
        </p:txBody>
      </p:sp>
      <p:sp>
        <p:nvSpPr>
          <p:cNvPr id="1169410"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1169411" name="Rectangle 3"/>
          <p:cNvSpPr>
            <a:spLocks noGrp="1" noChangeArrowheads="1"/>
          </p:cNvSpPr>
          <p:nvPr>
            <p:ph type="body" idx="1"/>
          </p:nvPr>
        </p:nvSpPr>
        <p:spPr/>
        <p:txBody>
          <a:bodyPr/>
          <a:lstStyle/>
          <a:p>
            <a:pPr>
              <a:defRPr/>
            </a:pPr>
            <a:endParaRPr lang="en-US" dirty="0">
              <a:cs typeface="+mn-cs"/>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a:spLocks noGrp="1" noChangeArrowheads="1"/>
          </p:cNvSpPr>
          <p:nvPr>
            <p:ph type="sldNum" sz="quarter" idx="5"/>
          </p:nvPr>
        </p:nvSpPr>
        <p:spPr/>
        <p:txBody>
          <a:bodyPr/>
          <a:lstStyle/>
          <a:p>
            <a:pPr>
              <a:defRPr/>
            </a:pPr>
            <a:fld id="{8B4FF2B7-3B0F-8043-9F5F-5CEDA1E88C84}" type="slidenum">
              <a:rPr lang="he-IL"/>
              <a:pPr>
                <a:defRPr/>
              </a:pPr>
              <a:t>75</a:t>
            </a:fld>
            <a:endParaRPr lang="en-US" dirty="0"/>
          </a:p>
        </p:txBody>
      </p:sp>
      <p:sp>
        <p:nvSpPr>
          <p:cNvPr id="1186818"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1186819" name="Rectangle 3"/>
          <p:cNvSpPr>
            <a:spLocks noGrp="1" noChangeArrowheads="1"/>
          </p:cNvSpPr>
          <p:nvPr>
            <p:ph type="body" idx="1"/>
          </p:nvPr>
        </p:nvSpPr>
        <p:spPr/>
        <p:txBody>
          <a:bodyPr/>
          <a:lstStyle/>
          <a:p>
            <a:pPr>
              <a:defRPr/>
            </a:pPr>
            <a:endParaRPr lang="en-US" dirty="0">
              <a:cs typeface="+mn-cs"/>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6DDAD4-34C7-ECF2-C8C1-B855EC2AD301}"/>
            </a:ext>
          </a:extLst>
        </p:cNvPr>
        <p:cNvGrpSpPr/>
        <p:nvPr/>
      </p:nvGrpSpPr>
      <p:grpSpPr>
        <a:xfrm>
          <a:off x="0" y="0"/>
          <a:ext cx="0" cy="0"/>
          <a:chOff x="0" y="0"/>
          <a:chExt cx="0" cy="0"/>
        </a:xfrm>
      </p:grpSpPr>
      <p:sp>
        <p:nvSpPr>
          <p:cNvPr id="71682" name="Rectangle 5">
            <a:extLst>
              <a:ext uri="{FF2B5EF4-FFF2-40B4-BE49-F238E27FC236}">
                <a16:creationId xmlns:a16="http://schemas.microsoft.com/office/drawing/2014/main" id="{250ED512-0B31-4526-31E0-DA294DB63E1A}"/>
              </a:ext>
            </a:extLst>
          </p:cNvPr>
          <p:cNvSpPr txBox="1">
            <a:spLocks noGrp="1" noChangeArrowheads="1"/>
          </p:cNvSpPr>
          <p:nvPr/>
        </p:nvSpPr>
        <p:spPr bwMode="auto">
          <a:xfrm>
            <a:off x="4022725" y="9745663"/>
            <a:ext cx="3076575" cy="4778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20048" tIns="0" rIns="20048" bIns="0" anchor="b"/>
          <a:lstStyle>
            <a:lvl1pPr defTabSz="801688">
              <a:defRPr>
                <a:solidFill>
                  <a:schemeClr val="tx1"/>
                </a:solidFill>
                <a:latin typeface="Arial" charset="0"/>
                <a:ea typeface="ＭＳ Ｐゴシック" charset="0"/>
              </a:defRPr>
            </a:lvl1pPr>
            <a:lvl2pPr marL="742950" indent="-285750" defTabSz="801688">
              <a:defRPr>
                <a:solidFill>
                  <a:schemeClr val="tx1"/>
                </a:solidFill>
                <a:latin typeface="Arial" charset="0"/>
                <a:ea typeface="ＭＳ Ｐゴシック" charset="0"/>
              </a:defRPr>
            </a:lvl2pPr>
            <a:lvl3pPr marL="1143000" indent="-228600" defTabSz="801688">
              <a:defRPr>
                <a:solidFill>
                  <a:schemeClr val="tx1"/>
                </a:solidFill>
                <a:latin typeface="Arial" charset="0"/>
                <a:ea typeface="ＭＳ Ｐゴシック" charset="0"/>
              </a:defRPr>
            </a:lvl3pPr>
            <a:lvl4pPr marL="1600200" indent="-228600" defTabSz="801688">
              <a:defRPr>
                <a:solidFill>
                  <a:schemeClr val="tx1"/>
                </a:solidFill>
                <a:latin typeface="Arial" charset="0"/>
                <a:ea typeface="ＭＳ Ｐゴシック" charset="0"/>
              </a:defRPr>
            </a:lvl4pPr>
            <a:lvl5pPr marL="2057400" indent="-228600" defTabSz="801688">
              <a:defRPr>
                <a:solidFill>
                  <a:schemeClr val="tx1"/>
                </a:solidFill>
                <a:latin typeface="Arial" charset="0"/>
                <a:ea typeface="ＭＳ Ｐゴシック" charset="0"/>
              </a:defRPr>
            </a:lvl5pPr>
            <a:lvl6pPr marL="2514600" indent="-228600" algn="ctr" defTabSz="801688" eaLnBrk="0" fontAlgn="base" hangingPunct="0">
              <a:spcBef>
                <a:spcPct val="0"/>
              </a:spcBef>
              <a:spcAft>
                <a:spcPct val="0"/>
              </a:spcAft>
              <a:defRPr>
                <a:solidFill>
                  <a:schemeClr val="tx1"/>
                </a:solidFill>
                <a:latin typeface="Arial" charset="0"/>
                <a:ea typeface="ＭＳ Ｐゴシック" charset="0"/>
              </a:defRPr>
            </a:lvl6pPr>
            <a:lvl7pPr marL="2971800" indent="-228600" algn="ctr" defTabSz="801688" eaLnBrk="0" fontAlgn="base" hangingPunct="0">
              <a:spcBef>
                <a:spcPct val="0"/>
              </a:spcBef>
              <a:spcAft>
                <a:spcPct val="0"/>
              </a:spcAft>
              <a:defRPr>
                <a:solidFill>
                  <a:schemeClr val="tx1"/>
                </a:solidFill>
                <a:latin typeface="Arial" charset="0"/>
                <a:ea typeface="ＭＳ Ｐゴシック" charset="0"/>
              </a:defRPr>
            </a:lvl7pPr>
            <a:lvl8pPr marL="3429000" indent="-228600" algn="ctr" defTabSz="801688" eaLnBrk="0" fontAlgn="base" hangingPunct="0">
              <a:spcBef>
                <a:spcPct val="0"/>
              </a:spcBef>
              <a:spcAft>
                <a:spcPct val="0"/>
              </a:spcAft>
              <a:defRPr>
                <a:solidFill>
                  <a:schemeClr val="tx1"/>
                </a:solidFill>
                <a:latin typeface="Arial" charset="0"/>
                <a:ea typeface="ＭＳ Ｐゴシック" charset="0"/>
              </a:defRPr>
            </a:lvl8pPr>
            <a:lvl9pPr marL="3886200" indent="-228600" algn="ctr" defTabSz="801688" eaLnBrk="0" fontAlgn="base" hangingPunct="0">
              <a:spcBef>
                <a:spcPct val="0"/>
              </a:spcBef>
              <a:spcAft>
                <a:spcPct val="0"/>
              </a:spcAft>
              <a:defRPr>
                <a:solidFill>
                  <a:schemeClr val="tx1"/>
                </a:solidFill>
                <a:latin typeface="Arial" charset="0"/>
                <a:ea typeface="ＭＳ Ｐゴシック" charset="0"/>
              </a:defRPr>
            </a:lvl9pPr>
          </a:lstStyle>
          <a:p>
            <a:pPr algn="r">
              <a:defRPr/>
            </a:pPr>
            <a:fld id="{84432821-5C94-D64E-A3D1-12FAB755A03B}" type="slidenum">
              <a:rPr lang="he-IL" sz="1100" i="1">
                <a:latin typeface="Times New Roman" charset="0"/>
                <a:cs typeface="Times New Roman" charset="0"/>
              </a:rPr>
              <a:pPr algn="r">
                <a:defRPr/>
              </a:pPr>
              <a:t>76</a:t>
            </a:fld>
            <a:endParaRPr lang="en-US" sz="1100" i="1" dirty="0">
              <a:latin typeface="Times New Roman" charset="0"/>
              <a:cs typeface="Times New Roman" charset="0"/>
            </a:endParaRPr>
          </a:p>
        </p:txBody>
      </p:sp>
      <p:sp>
        <p:nvSpPr>
          <p:cNvPr id="71683" name="Rectangle 2">
            <a:extLst>
              <a:ext uri="{FF2B5EF4-FFF2-40B4-BE49-F238E27FC236}">
                <a16:creationId xmlns:a16="http://schemas.microsoft.com/office/drawing/2014/main" id="{C06FC4EA-A47F-E503-BB9F-722867FD9F77}"/>
              </a:ext>
            </a:extLst>
          </p:cNvPr>
          <p:cNvSpPr>
            <a:spLocks noGrp="1" noRot="1" noChangeAspect="1" noChangeArrowheads="1" noTextEdit="1"/>
          </p:cNvSpPr>
          <p:nvPr>
            <p:ph type="sldImg"/>
          </p:nvPr>
        </p:nvSpPr>
        <p:spPr>
          <a:xfrm>
            <a:off x="993775" y="768350"/>
            <a:ext cx="5113338" cy="3836988"/>
          </a:xfrm>
          <a:ln/>
        </p:spPr>
      </p:sp>
      <p:sp>
        <p:nvSpPr>
          <p:cNvPr id="71684" name="Rectangle 3">
            <a:extLst>
              <a:ext uri="{FF2B5EF4-FFF2-40B4-BE49-F238E27FC236}">
                <a16:creationId xmlns:a16="http://schemas.microsoft.com/office/drawing/2014/main" id="{70800E34-3859-96A1-920B-C19F0977A71A}"/>
              </a:ext>
            </a:extLst>
          </p:cNvPr>
          <p:cNvSpPr>
            <a:spLocks noGrp="1" noChangeArrowheads="1"/>
          </p:cNvSpPr>
          <p:nvPr>
            <p:ph type="body" idx="1"/>
          </p:nvPr>
        </p:nvSpPr>
        <p:spPr>
          <a:xfrm>
            <a:off x="947738" y="4860925"/>
            <a:ext cx="5203825" cy="4605338"/>
          </a:xfrm>
        </p:spPr>
        <p:txBody>
          <a:bodyPr/>
          <a:lstStyle/>
          <a:p>
            <a:pPr>
              <a:defRPr/>
            </a:pPr>
            <a:endParaRPr lang="en-US" dirty="0">
              <a:cs typeface="+mn-cs"/>
            </a:endParaRPr>
          </a:p>
        </p:txBody>
      </p:sp>
    </p:spTree>
    <p:extLst>
      <p:ext uri="{BB962C8B-B14F-4D97-AF65-F5344CB8AC3E}">
        <p14:creationId xmlns:p14="http://schemas.microsoft.com/office/powerpoint/2010/main" val="33018289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Slide Image Placeholder 1"/>
          <p:cNvSpPr>
            <a:spLocks noGrp="1" noRot="1" noChangeAspect="1" noTextEdit="1"/>
          </p:cNvSpPr>
          <p:nvPr>
            <p:ph type="sldImg"/>
          </p:nvPr>
        </p:nvSpPr>
        <p:spPr>
          <a:ln/>
        </p:spPr>
      </p:sp>
      <p:sp>
        <p:nvSpPr>
          <p:cNvPr id="172035" name="Notes Placeholder 2"/>
          <p:cNvSpPr>
            <a:spLocks noGrp="1"/>
          </p:cNvSpPr>
          <p:nvPr>
            <p:ph type="body" idx="1"/>
          </p:nvPr>
        </p:nvSpPr>
        <p:spPr>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a:defRPr/>
            </a:pPr>
            <a:endParaRPr lang="en-US" dirty="0"/>
          </a:p>
        </p:txBody>
      </p:sp>
      <p:sp>
        <p:nvSpPr>
          <p:cNvPr id="15363" name="Slide Number Placeholder 3"/>
          <p:cNvSpPr txBox="1">
            <a:spLocks noGrp="1"/>
          </p:cNvSpPr>
          <p:nvPr/>
        </p:nvSpPr>
        <p:spPr bwMode="auto">
          <a:xfrm>
            <a:off x="4022725" y="9745663"/>
            <a:ext cx="3076575" cy="4778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20050" tIns="0" rIns="20050" bIns="0" anchor="b"/>
          <a:lstStyle>
            <a:lvl1pPr defTabSz="801688">
              <a:defRPr sz="2400">
                <a:solidFill>
                  <a:schemeClr val="tx1"/>
                </a:solidFill>
                <a:latin typeface="Arial" charset="0"/>
                <a:ea typeface="ＭＳ Ｐゴシック" charset="0"/>
                <a:cs typeface="ＭＳ Ｐゴシック" charset="0"/>
              </a:defRPr>
            </a:lvl1pPr>
            <a:lvl2pPr marL="742950" indent="-285750" defTabSz="801688">
              <a:defRPr sz="2400">
                <a:solidFill>
                  <a:schemeClr val="tx1"/>
                </a:solidFill>
                <a:latin typeface="Arial" charset="0"/>
                <a:ea typeface="ＭＳ Ｐゴシック" charset="0"/>
              </a:defRPr>
            </a:lvl2pPr>
            <a:lvl3pPr marL="1143000" indent="-228600" defTabSz="801688">
              <a:defRPr sz="2400">
                <a:solidFill>
                  <a:schemeClr val="tx1"/>
                </a:solidFill>
                <a:latin typeface="Arial" charset="0"/>
                <a:ea typeface="ＭＳ Ｐゴシック" charset="0"/>
              </a:defRPr>
            </a:lvl3pPr>
            <a:lvl4pPr marL="1600200" indent="-228600" defTabSz="801688">
              <a:defRPr sz="2400">
                <a:solidFill>
                  <a:schemeClr val="tx1"/>
                </a:solidFill>
                <a:latin typeface="Arial" charset="0"/>
                <a:ea typeface="ＭＳ Ｐゴシック" charset="0"/>
              </a:defRPr>
            </a:lvl4pPr>
            <a:lvl5pPr marL="2057400" indent="-228600" defTabSz="801688">
              <a:defRPr sz="2400">
                <a:solidFill>
                  <a:schemeClr val="tx1"/>
                </a:solidFill>
                <a:latin typeface="Arial" charset="0"/>
                <a:ea typeface="ＭＳ Ｐゴシック" charset="0"/>
              </a:defRPr>
            </a:lvl5pPr>
            <a:lvl6pPr marL="2514600" indent="-228600" algn="ctr" defTabSz="801688"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defTabSz="801688"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defTabSz="801688"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defTabSz="801688" eaLnBrk="0" fontAlgn="base" hangingPunct="0">
              <a:spcBef>
                <a:spcPct val="0"/>
              </a:spcBef>
              <a:spcAft>
                <a:spcPct val="0"/>
              </a:spcAft>
              <a:defRPr sz="2400">
                <a:solidFill>
                  <a:schemeClr val="tx1"/>
                </a:solidFill>
                <a:latin typeface="Arial" charset="0"/>
                <a:ea typeface="ＭＳ Ｐゴシック" charset="0"/>
              </a:defRPr>
            </a:lvl9pPr>
          </a:lstStyle>
          <a:p>
            <a:pPr algn="r"/>
            <a:fld id="{44AC42EF-DE1A-A944-AC1C-8F4C7F302574}" type="slidenum">
              <a:rPr lang="he-IL" sz="1100" i="1">
                <a:latin typeface="Times New Roman" charset="0"/>
                <a:cs typeface="Times New Roman" charset="0"/>
              </a:rPr>
              <a:pPr algn="r"/>
              <a:t>20</a:t>
            </a:fld>
            <a:endParaRPr lang="en-US" sz="1100" i="1" dirty="0">
              <a:latin typeface="Times New Roman" charset="0"/>
              <a:cs typeface="Times New Roman"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Slide Image Placeholder 1"/>
          <p:cNvSpPr>
            <a:spLocks noGrp="1" noRot="1" noChangeAspect="1" noTextEdit="1"/>
          </p:cNvSpPr>
          <p:nvPr>
            <p:ph type="sldImg"/>
          </p:nvPr>
        </p:nvSpPr>
        <p:spPr>
          <a:ln/>
        </p:spPr>
      </p:sp>
      <p:sp>
        <p:nvSpPr>
          <p:cNvPr id="172035" name="Notes Placeholder 2"/>
          <p:cNvSpPr>
            <a:spLocks noGrp="1"/>
          </p:cNvSpPr>
          <p:nvPr>
            <p:ph type="body" idx="1"/>
          </p:nvPr>
        </p:nvSpPr>
        <p:spPr>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a:defRPr/>
            </a:pPr>
            <a:endParaRPr lang="en-US" dirty="0"/>
          </a:p>
        </p:txBody>
      </p:sp>
      <p:sp>
        <p:nvSpPr>
          <p:cNvPr id="17411" name="Slide Number Placeholder 3"/>
          <p:cNvSpPr txBox="1">
            <a:spLocks noGrp="1"/>
          </p:cNvSpPr>
          <p:nvPr/>
        </p:nvSpPr>
        <p:spPr bwMode="auto">
          <a:xfrm>
            <a:off x="4022725" y="9745663"/>
            <a:ext cx="3076575" cy="4778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20050" tIns="0" rIns="20050" bIns="0" anchor="b"/>
          <a:lstStyle>
            <a:lvl1pPr defTabSz="801688">
              <a:defRPr sz="2400">
                <a:solidFill>
                  <a:schemeClr val="tx1"/>
                </a:solidFill>
                <a:latin typeface="Arial" charset="0"/>
                <a:ea typeface="ＭＳ Ｐゴシック" charset="0"/>
                <a:cs typeface="ＭＳ Ｐゴシック" charset="0"/>
              </a:defRPr>
            </a:lvl1pPr>
            <a:lvl2pPr marL="742950" indent="-285750" defTabSz="801688">
              <a:defRPr sz="2400">
                <a:solidFill>
                  <a:schemeClr val="tx1"/>
                </a:solidFill>
                <a:latin typeface="Arial" charset="0"/>
                <a:ea typeface="ＭＳ Ｐゴシック" charset="0"/>
              </a:defRPr>
            </a:lvl2pPr>
            <a:lvl3pPr marL="1143000" indent="-228600" defTabSz="801688">
              <a:defRPr sz="2400">
                <a:solidFill>
                  <a:schemeClr val="tx1"/>
                </a:solidFill>
                <a:latin typeface="Arial" charset="0"/>
                <a:ea typeface="ＭＳ Ｐゴシック" charset="0"/>
              </a:defRPr>
            </a:lvl3pPr>
            <a:lvl4pPr marL="1600200" indent="-228600" defTabSz="801688">
              <a:defRPr sz="2400">
                <a:solidFill>
                  <a:schemeClr val="tx1"/>
                </a:solidFill>
                <a:latin typeface="Arial" charset="0"/>
                <a:ea typeface="ＭＳ Ｐゴシック" charset="0"/>
              </a:defRPr>
            </a:lvl4pPr>
            <a:lvl5pPr marL="2057400" indent="-228600" defTabSz="801688">
              <a:defRPr sz="2400">
                <a:solidFill>
                  <a:schemeClr val="tx1"/>
                </a:solidFill>
                <a:latin typeface="Arial" charset="0"/>
                <a:ea typeface="ＭＳ Ｐゴシック" charset="0"/>
              </a:defRPr>
            </a:lvl5pPr>
            <a:lvl6pPr marL="2514600" indent="-228600" algn="ctr" defTabSz="801688"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defTabSz="801688"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defTabSz="801688"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defTabSz="801688" eaLnBrk="0" fontAlgn="base" hangingPunct="0">
              <a:spcBef>
                <a:spcPct val="0"/>
              </a:spcBef>
              <a:spcAft>
                <a:spcPct val="0"/>
              </a:spcAft>
              <a:defRPr sz="2400">
                <a:solidFill>
                  <a:schemeClr val="tx1"/>
                </a:solidFill>
                <a:latin typeface="Arial" charset="0"/>
                <a:ea typeface="ＭＳ Ｐゴシック" charset="0"/>
              </a:defRPr>
            </a:lvl9pPr>
          </a:lstStyle>
          <a:p>
            <a:pPr algn="r"/>
            <a:fld id="{210216BE-1BA9-204E-91CA-8EDC3EE93738}" type="slidenum">
              <a:rPr lang="he-IL" sz="1100" i="1">
                <a:latin typeface="Times New Roman" charset="0"/>
                <a:cs typeface="Times New Roman" charset="0"/>
              </a:rPr>
              <a:pPr algn="r"/>
              <a:t>21</a:t>
            </a:fld>
            <a:endParaRPr lang="en-US" sz="1100" i="1" dirty="0">
              <a:latin typeface="Times New Roman" charset="0"/>
              <a:cs typeface="Times New Roman"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Slide Image Placeholder 1"/>
          <p:cNvSpPr>
            <a:spLocks noGrp="1" noRot="1" noChangeAspect="1" noTextEdit="1"/>
          </p:cNvSpPr>
          <p:nvPr>
            <p:ph type="sldImg"/>
          </p:nvPr>
        </p:nvSpPr>
        <p:spPr>
          <a:ln/>
        </p:spPr>
      </p:sp>
      <p:sp>
        <p:nvSpPr>
          <p:cNvPr id="172035" name="Notes Placeholder 2"/>
          <p:cNvSpPr>
            <a:spLocks noGrp="1"/>
          </p:cNvSpPr>
          <p:nvPr>
            <p:ph type="body" idx="1"/>
          </p:nvPr>
        </p:nvSpPr>
        <p:spPr>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a:defRPr/>
            </a:pPr>
            <a:endParaRPr lang="en-US" dirty="0"/>
          </a:p>
        </p:txBody>
      </p:sp>
      <p:sp>
        <p:nvSpPr>
          <p:cNvPr id="19459" name="Slide Number Placeholder 3"/>
          <p:cNvSpPr txBox="1">
            <a:spLocks noGrp="1"/>
          </p:cNvSpPr>
          <p:nvPr/>
        </p:nvSpPr>
        <p:spPr bwMode="auto">
          <a:xfrm>
            <a:off x="4022725" y="9745663"/>
            <a:ext cx="3076575" cy="4778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20050" tIns="0" rIns="20050" bIns="0" anchor="b"/>
          <a:lstStyle>
            <a:lvl1pPr defTabSz="801688">
              <a:defRPr sz="2400">
                <a:solidFill>
                  <a:schemeClr val="tx1"/>
                </a:solidFill>
                <a:latin typeface="Arial" charset="0"/>
                <a:ea typeface="ＭＳ Ｐゴシック" charset="0"/>
                <a:cs typeface="ＭＳ Ｐゴシック" charset="0"/>
              </a:defRPr>
            </a:lvl1pPr>
            <a:lvl2pPr marL="742950" indent="-285750" defTabSz="801688">
              <a:defRPr sz="2400">
                <a:solidFill>
                  <a:schemeClr val="tx1"/>
                </a:solidFill>
                <a:latin typeface="Arial" charset="0"/>
                <a:ea typeface="ＭＳ Ｐゴシック" charset="0"/>
              </a:defRPr>
            </a:lvl2pPr>
            <a:lvl3pPr marL="1143000" indent="-228600" defTabSz="801688">
              <a:defRPr sz="2400">
                <a:solidFill>
                  <a:schemeClr val="tx1"/>
                </a:solidFill>
                <a:latin typeface="Arial" charset="0"/>
                <a:ea typeface="ＭＳ Ｐゴシック" charset="0"/>
              </a:defRPr>
            </a:lvl3pPr>
            <a:lvl4pPr marL="1600200" indent="-228600" defTabSz="801688">
              <a:defRPr sz="2400">
                <a:solidFill>
                  <a:schemeClr val="tx1"/>
                </a:solidFill>
                <a:latin typeface="Arial" charset="0"/>
                <a:ea typeface="ＭＳ Ｐゴシック" charset="0"/>
              </a:defRPr>
            </a:lvl4pPr>
            <a:lvl5pPr marL="2057400" indent="-228600" defTabSz="801688">
              <a:defRPr sz="2400">
                <a:solidFill>
                  <a:schemeClr val="tx1"/>
                </a:solidFill>
                <a:latin typeface="Arial" charset="0"/>
                <a:ea typeface="ＭＳ Ｐゴシック" charset="0"/>
              </a:defRPr>
            </a:lvl5pPr>
            <a:lvl6pPr marL="2514600" indent="-228600" algn="ctr" defTabSz="801688"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defTabSz="801688"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defTabSz="801688"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defTabSz="801688" eaLnBrk="0" fontAlgn="base" hangingPunct="0">
              <a:spcBef>
                <a:spcPct val="0"/>
              </a:spcBef>
              <a:spcAft>
                <a:spcPct val="0"/>
              </a:spcAft>
              <a:defRPr sz="2400">
                <a:solidFill>
                  <a:schemeClr val="tx1"/>
                </a:solidFill>
                <a:latin typeface="Arial" charset="0"/>
                <a:ea typeface="ＭＳ Ｐゴシック" charset="0"/>
              </a:defRPr>
            </a:lvl9pPr>
          </a:lstStyle>
          <a:p>
            <a:pPr algn="r"/>
            <a:fld id="{56FA34A2-091D-B349-BEA5-9BB629554B5D}" type="slidenum">
              <a:rPr lang="he-IL" sz="1100" i="1">
                <a:latin typeface="Times New Roman" charset="0"/>
                <a:cs typeface="Times New Roman" charset="0"/>
              </a:rPr>
              <a:pPr algn="r"/>
              <a:t>22</a:t>
            </a:fld>
            <a:endParaRPr lang="en-US" sz="1100" i="1" dirty="0">
              <a:latin typeface="Times New Roman" charset="0"/>
              <a:cs typeface="Times New Roman"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Slide Image Placeholder 1"/>
          <p:cNvSpPr>
            <a:spLocks noGrp="1" noRot="1" noChangeAspect="1" noTextEdit="1"/>
          </p:cNvSpPr>
          <p:nvPr>
            <p:ph type="sldImg"/>
          </p:nvPr>
        </p:nvSpPr>
        <p:spPr>
          <a:ln/>
        </p:spPr>
      </p:sp>
      <p:sp>
        <p:nvSpPr>
          <p:cNvPr id="172035" name="Notes Placeholder 2"/>
          <p:cNvSpPr>
            <a:spLocks noGrp="1"/>
          </p:cNvSpPr>
          <p:nvPr>
            <p:ph type="body" idx="1"/>
          </p:nvPr>
        </p:nvSpPr>
        <p:spPr>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a:defRPr/>
            </a:pPr>
            <a:endParaRPr lang="en-US" dirty="0"/>
          </a:p>
        </p:txBody>
      </p:sp>
      <p:sp>
        <p:nvSpPr>
          <p:cNvPr id="21507" name="Slide Number Placeholder 3"/>
          <p:cNvSpPr txBox="1">
            <a:spLocks noGrp="1"/>
          </p:cNvSpPr>
          <p:nvPr/>
        </p:nvSpPr>
        <p:spPr bwMode="auto">
          <a:xfrm>
            <a:off x="4022725" y="9745663"/>
            <a:ext cx="3076575" cy="4778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20050" tIns="0" rIns="20050" bIns="0" anchor="b"/>
          <a:lstStyle>
            <a:lvl1pPr defTabSz="801688">
              <a:defRPr sz="2400">
                <a:solidFill>
                  <a:schemeClr val="tx1"/>
                </a:solidFill>
                <a:latin typeface="Arial" charset="0"/>
                <a:ea typeface="ＭＳ Ｐゴシック" charset="0"/>
                <a:cs typeface="ＭＳ Ｐゴシック" charset="0"/>
              </a:defRPr>
            </a:lvl1pPr>
            <a:lvl2pPr marL="742950" indent="-285750" defTabSz="801688">
              <a:defRPr sz="2400">
                <a:solidFill>
                  <a:schemeClr val="tx1"/>
                </a:solidFill>
                <a:latin typeface="Arial" charset="0"/>
                <a:ea typeface="ＭＳ Ｐゴシック" charset="0"/>
              </a:defRPr>
            </a:lvl2pPr>
            <a:lvl3pPr marL="1143000" indent="-228600" defTabSz="801688">
              <a:defRPr sz="2400">
                <a:solidFill>
                  <a:schemeClr val="tx1"/>
                </a:solidFill>
                <a:latin typeface="Arial" charset="0"/>
                <a:ea typeface="ＭＳ Ｐゴシック" charset="0"/>
              </a:defRPr>
            </a:lvl3pPr>
            <a:lvl4pPr marL="1600200" indent="-228600" defTabSz="801688">
              <a:defRPr sz="2400">
                <a:solidFill>
                  <a:schemeClr val="tx1"/>
                </a:solidFill>
                <a:latin typeface="Arial" charset="0"/>
                <a:ea typeface="ＭＳ Ｐゴシック" charset="0"/>
              </a:defRPr>
            </a:lvl4pPr>
            <a:lvl5pPr marL="2057400" indent="-228600" defTabSz="801688">
              <a:defRPr sz="2400">
                <a:solidFill>
                  <a:schemeClr val="tx1"/>
                </a:solidFill>
                <a:latin typeface="Arial" charset="0"/>
                <a:ea typeface="ＭＳ Ｐゴシック" charset="0"/>
              </a:defRPr>
            </a:lvl5pPr>
            <a:lvl6pPr marL="2514600" indent="-228600" algn="ctr" defTabSz="801688"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defTabSz="801688"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defTabSz="801688"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defTabSz="801688" eaLnBrk="0" fontAlgn="base" hangingPunct="0">
              <a:spcBef>
                <a:spcPct val="0"/>
              </a:spcBef>
              <a:spcAft>
                <a:spcPct val="0"/>
              </a:spcAft>
              <a:defRPr sz="2400">
                <a:solidFill>
                  <a:schemeClr val="tx1"/>
                </a:solidFill>
                <a:latin typeface="Arial" charset="0"/>
                <a:ea typeface="ＭＳ Ｐゴシック" charset="0"/>
              </a:defRPr>
            </a:lvl9pPr>
          </a:lstStyle>
          <a:p>
            <a:pPr algn="r"/>
            <a:fld id="{6CA1E808-4724-984A-9239-6A4A54A92DD6}" type="slidenum">
              <a:rPr lang="he-IL" sz="1100" i="1">
                <a:latin typeface="Times New Roman" charset="0"/>
                <a:cs typeface="Times New Roman" charset="0"/>
              </a:rPr>
              <a:pPr algn="r"/>
              <a:t>23</a:t>
            </a:fld>
            <a:endParaRPr lang="en-US" sz="1100" i="1" dirty="0">
              <a:latin typeface="Times New Roman" charset="0"/>
              <a:cs typeface="Times New Roman"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Tree>
    <p:extLst>
      <p:ext uri="{BB962C8B-B14F-4D97-AF65-F5344CB8AC3E}">
        <p14:creationId xmlns:p14="http://schemas.microsoft.com/office/powerpoint/2010/main" val="2906637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053990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24650" y="76200"/>
            <a:ext cx="2190750" cy="63246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 y="76200"/>
            <a:ext cx="6419850" cy="63246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745649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804964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8986608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838200"/>
            <a:ext cx="4229100" cy="5562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838200"/>
            <a:ext cx="4229100" cy="5562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22496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64258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838473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696379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8421978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3109982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152400" y="76200"/>
            <a:ext cx="8763000" cy="533400"/>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2075" tIns="46038" rIns="92075" bIns="46038"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228600" y="838200"/>
            <a:ext cx="8610600" cy="5562600"/>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2075" tIns="46038" rIns="92075" bIns="46038"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Line 4"/>
          <p:cNvSpPr>
            <a:spLocks noChangeShapeType="1"/>
          </p:cNvSpPr>
          <p:nvPr/>
        </p:nvSpPr>
        <p:spPr bwMode="auto">
          <a:xfrm>
            <a:off x="152400" y="609600"/>
            <a:ext cx="8763000" cy="0"/>
          </a:xfrm>
          <a:prstGeom prst="line">
            <a:avLst/>
          </a:prstGeom>
          <a:noFill/>
          <a:ln w="25400">
            <a:solidFill>
              <a:schemeClr val="tx1"/>
            </a:solidFill>
            <a:round/>
            <a:headEnd type="none" w="sm" len="sm"/>
            <a:tailEnd type="none" w="sm" len="sm"/>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sp>
        <p:nvSpPr>
          <p:cNvPr id="2" name="Rectangle 4">
            <a:extLst>
              <a:ext uri="{FF2B5EF4-FFF2-40B4-BE49-F238E27FC236}">
                <a16:creationId xmlns:a16="http://schemas.microsoft.com/office/drawing/2014/main" id="{9D72740C-83C0-D4AA-D66B-5BA566E2CB0C}"/>
              </a:ext>
            </a:extLst>
          </p:cNvPr>
          <p:cNvSpPr txBox="1">
            <a:spLocks noChangeArrowheads="1"/>
          </p:cNvSpPr>
          <p:nvPr userDrawn="1"/>
        </p:nvSpPr>
        <p:spPr bwMode="auto">
          <a:xfrm>
            <a:off x="228600" y="6578262"/>
            <a:ext cx="8610600" cy="203538"/>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defRPr kumimoji="1" sz="800" kern="1200">
                <a:solidFill>
                  <a:schemeClr val="tx1"/>
                </a:solidFill>
                <a:latin typeface="Comic Sans MS" charset="0"/>
                <a:ea typeface="+mn-ea"/>
                <a:cs typeface="+mn-cs"/>
              </a:defRPr>
            </a:lvl1pPr>
            <a:lvl2pPr marL="457200" algn="l" rtl="0" eaLnBrk="0" fontAlgn="base" hangingPunct="0">
              <a:spcBef>
                <a:spcPct val="0"/>
              </a:spcBef>
              <a:spcAft>
                <a:spcPct val="0"/>
              </a:spcAft>
              <a:defRPr kumimoji="1" kern="1200">
                <a:solidFill>
                  <a:schemeClr val="tx1"/>
                </a:solidFill>
                <a:latin typeface="Comic Sans MS" charset="0"/>
                <a:ea typeface="+mn-ea"/>
                <a:cs typeface="+mn-cs"/>
              </a:defRPr>
            </a:lvl2pPr>
            <a:lvl3pPr marL="914400" algn="l" rtl="0" eaLnBrk="0" fontAlgn="base" hangingPunct="0">
              <a:spcBef>
                <a:spcPct val="0"/>
              </a:spcBef>
              <a:spcAft>
                <a:spcPct val="0"/>
              </a:spcAft>
              <a:defRPr kumimoji="1" kern="1200">
                <a:solidFill>
                  <a:schemeClr val="tx1"/>
                </a:solidFill>
                <a:latin typeface="Comic Sans MS" charset="0"/>
                <a:ea typeface="+mn-ea"/>
                <a:cs typeface="+mn-cs"/>
              </a:defRPr>
            </a:lvl3pPr>
            <a:lvl4pPr marL="1371600" algn="l" rtl="0" eaLnBrk="0" fontAlgn="base" hangingPunct="0">
              <a:spcBef>
                <a:spcPct val="0"/>
              </a:spcBef>
              <a:spcAft>
                <a:spcPct val="0"/>
              </a:spcAft>
              <a:defRPr kumimoji="1" kern="1200">
                <a:solidFill>
                  <a:schemeClr val="tx1"/>
                </a:solidFill>
                <a:latin typeface="Comic Sans MS" charset="0"/>
                <a:ea typeface="+mn-ea"/>
                <a:cs typeface="+mn-cs"/>
              </a:defRPr>
            </a:lvl4pPr>
            <a:lvl5pPr marL="1828800" algn="l" rtl="0" eaLnBrk="0" fontAlgn="base" hangingPunct="0">
              <a:spcBef>
                <a:spcPct val="0"/>
              </a:spcBef>
              <a:spcAft>
                <a:spcPct val="0"/>
              </a:spcAft>
              <a:defRPr kumimoji="1" kern="1200">
                <a:solidFill>
                  <a:schemeClr val="tx1"/>
                </a:solidFill>
                <a:latin typeface="Comic Sans MS" charset="0"/>
                <a:ea typeface="+mn-ea"/>
                <a:cs typeface="+mn-cs"/>
              </a:defRPr>
            </a:lvl5pPr>
            <a:lvl6pPr marL="2286000" algn="l" defTabSz="457200" rtl="0" eaLnBrk="1" latinLnBrk="0" hangingPunct="1">
              <a:defRPr kumimoji="1" kern="1200">
                <a:solidFill>
                  <a:schemeClr val="tx1"/>
                </a:solidFill>
                <a:latin typeface="Comic Sans MS" charset="0"/>
                <a:ea typeface="+mn-ea"/>
                <a:cs typeface="+mn-cs"/>
              </a:defRPr>
            </a:lvl6pPr>
            <a:lvl7pPr marL="2743200" algn="l" defTabSz="457200" rtl="0" eaLnBrk="1" latinLnBrk="0" hangingPunct="1">
              <a:defRPr kumimoji="1" kern="1200">
                <a:solidFill>
                  <a:schemeClr val="tx1"/>
                </a:solidFill>
                <a:latin typeface="Comic Sans MS" charset="0"/>
                <a:ea typeface="+mn-ea"/>
                <a:cs typeface="+mn-cs"/>
              </a:defRPr>
            </a:lvl7pPr>
            <a:lvl8pPr marL="3200400" algn="l" defTabSz="457200" rtl="0" eaLnBrk="1" latinLnBrk="0" hangingPunct="1">
              <a:defRPr kumimoji="1" kern="1200">
                <a:solidFill>
                  <a:schemeClr val="tx1"/>
                </a:solidFill>
                <a:latin typeface="Comic Sans MS" charset="0"/>
                <a:ea typeface="+mn-ea"/>
                <a:cs typeface="+mn-cs"/>
              </a:defRPr>
            </a:lvl8pPr>
            <a:lvl9pPr marL="3657600" algn="l" defTabSz="457200" rtl="0" eaLnBrk="1" latinLnBrk="0" hangingPunct="1">
              <a:defRPr kumimoji="1" kern="1200">
                <a:solidFill>
                  <a:schemeClr val="tx1"/>
                </a:solidFill>
                <a:latin typeface="Comic Sans MS" charset="0"/>
                <a:ea typeface="+mn-ea"/>
                <a:cs typeface="+mn-cs"/>
              </a:defRPr>
            </a:lvl9pPr>
          </a:lstStyle>
          <a:p>
            <a:pPr>
              <a:defRPr/>
            </a:pPr>
            <a:r>
              <a:rPr lang="en-US" sz="1000" dirty="0">
                <a:solidFill>
                  <a:schemeClr val="tx1">
                    <a:lumMod val="65000"/>
                    <a:lumOff val="35000"/>
                  </a:schemeClr>
                </a:solidFill>
                <a:latin typeface="Arial" charset="0"/>
                <a:ea typeface="Arial" charset="0"/>
                <a:cs typeface="Arial" charset="0"/>
              </a:rPr>
              <a:t>Intro to CS / RUNI / lecture </a:t>
            </a:r>
            <a:r>
              <a:rPr lang="he-IL" sz="1000" dirty="0">
                <a:solidFill>
                  <a:schemeClr val="tx1">
                    <a:lumMod val="65000"/>
                    <a:lumOff val="35000"/>
                  </a:schemeClr>
                </a:solidFill>
                <a:latin typeface="Arial" charset="0"/>
                <a:ea typeface="Arial" charset="0"/>
                <a:cs typeface="Arial" charset="0"/>
              </a:rPr>
              <a:t>8-1</a:t>
            </a:r>
            <a:r>
              <a:rPr lang="en-US" sz="1000" dirty="0">
                <a:solidFill>
                  <a:schemeClr val="tx1">
                    <a:lumMod val="65000"/>
                    <a:lumOff val="35000"/>
                  </a:schemeClr>
                </a:solidFill>
                <a:latin typeface="Arial" charset="0"/>
                <a:ea typeface="Arial" charset="0"/>
                <a:cs typeface="Arial" charset="0"/>
              </a:rPr>
              <a:t>                                                                                                                                                                              slide </a:t>
            </a:r>
            <a:fld id="{0E022C0D-3723-2343-B86A-05A05703B5CB}" type="slidenum">
              <a:rPr lang="en-US" sz="1000" smtClean="0">
                <a:solidFill>
                  <a:schemeClr val="tx1">
                    <a:lumMod val="65000"/>
                    <a:lumOff val="35000"/>
                  </a:schemeClr>
                </a:solidFill>
                <a:latin typeface="Arial" charset="0"/>
                <a:ea typeface="Arial" charset="0"/>
                <a:cs typeface="Arial" charset="0"/>
              </a:rPr>
              <a:pPr>
                <a:defRPr/>
              </a:pPr>
              <a:t>‹#›</a:t>
            </a:fld>
            <a:r>
              <a:rPr lang="en-US" sz="1000">
                <a:solidFill>
                  <a:schemeClr val="tx1">
                    <a:lumMod val="65000"/>
                    <a:lumOff val="35000"/>
                  </a:schemeClr>
                </a:solidFill>
                <a:latin typeface="Arial" charset="0"/>
                <a:ea typeface="Arial" charset="0"/>
                <a:cs typeface="Arial" charset="0"/>
              </a:rPr>
              <a:t>   </a:t>
            </a:r>
            <a:endParaRPr lang="en-US" sz="1000" dirty="0">
              <a:solidFill>
                <a:schemeClr val="tx1">
                  <a:lumMod val="65000"/>
                  <a:lumOff val="35000"/>
                </a:schemeClr>
              </a:solidFill>
              <a:latin typeface="Arial" charset="0"/>
              <a:ea typeface="Arial" charset="0"/>
              <a:cs typeface="Arial"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rtl="0" eaLnBrk="0" fontAlgn="base" hangingPunct="0">
        <a:spcBef>
          <a:spcPct val="0"/>
        </a:spcBef>
        <a:spcAft>
          <a:spcPct val="0"/>
        </a:spcAft>
        <a:defRPr sz="2400">
          <a:solidFill>
            <a:srgbClr val="000000"/>
          </a:solidFill>
          <a:latin typeface="Arial" charset="0"/>
          <a:ea typeface="+mj-ea"/>
          <a:cs typeface="ＭＳ Ｐゴシック" charset="0"/>
        </a:defRPr>
      </a:lvl1pPr>
      <a:lvl2pPr algn="l" rtl="0" eaLnBrk="0" fontAlgn="base" hangingPunct="0">
        <a:spcBef>
          <a:spcPct val="0"/>
        </a:spcBef>
        <a:spcAft>
          <a:spcPct val="0"/>
        </a:spcAft>
        <a:defRPr sz="2400">
          <a:solidFill>
            <a:srgbClr val="000000"/>
          </a:solidFill>
          <a:latin typeface="Arial" charset="0"/>
          <a:ea typeface="ＭＳ Ｐゴシック" charset="0"/>
          <a:cs typeface="ＭＳ Ｐゴシック" charset="0"/>
        </a:defRPr>
      </a:lvl2pPr>
      <a:lvl3pPr algn="l" rtl="0" eaLnBrk="0" fontAlgn="base" hangingPunct="0">
        <a:spcBef>
          <a:spcPct val="0"/>
        </a:spcBef>
        <a:spcAft>
          <a:spcPct val="0"/>
        </a:spcAft>
        <a:defRPr sz="2400">
          <a:solidFill>
            <a:srgbClr val="000000"/>
          </a:solidFill>
          <a:latin typeface="Arial" charset="0"/>
          <a:ea typeface="ＭＳ Ｐゴシック" charset="0"/>
          <a:cs typeface="ＭＳ Ｐゴシック" charset="0"/>
        </a:defRPr>
      </a:lvl3pPr>
      <a:lvl4pPr algn="l" rtl="0" eaLnBrk="0" fontAlgn="base" hangingPunct="0">
        <a:spcBef>
          <a:spcPct val="0"/>
        </a:spcBef>
        <a:spcAft>
          <a:spcPct val="0"/>
        </a:spcAft>
        <a:defRPr sz="2400">
          <a:solidFill>
            <a:srgbClr val="000000"/>
          </a:solidFill>
          <a:latin typeface="Arial" charset="0"/>
          <a:ea typeface="ＭＳ Ｐゴシック" charset="0"/>
          <a:cs typeface="ＭＳ Ｐゴシック" charset="0"/>
        </a:defRPr>
      </a:lvl4pPr>
      <a:lvl5pPr algn="l" rtl="0" eaLnBrk="0" fontAlgn="base" hangingPunct="0">
        <a:spcBef>
          <a:spcPct val="0"/>
        </a:spcBef>
        <a:spcAft>
          <a:spcPct val="0"/>
        </a:spcAft>
        <a:defRPr sz="2400">
          <a:solidFill>
            <a:srgbClr val="000000"/>
          </a:solidFill>
          <a:latin typeface="Arial" charset="0"/>
          <a:ea typeface="ＭＳ Ｐゴシック" charset="0"/>
          <a:cs typeface="ＭＳ Ｐゴシック" charset="0"/>
        </a:defRPr>
      </a:lvl5pPr>
      <a:lvl6pPr marL="457200" algn="l" rtl="0" eaLnBrk="0" fontAlgn="base" hangingPunct="0">
        <a:spcBef>
          <a:spcPct val="0"/>
        </a:spcBef>
        <a:spcAft>
          <a:spcPct val="0"/>
        </a:spcAft>
        <a:defRPr sz="2400">
          <a:solidFill>
            <a:srgbClr val="663300"/>
          </a:solidFill>
          <a:latin typeface="Arial" charset="0"/>
          <a:ea typeface="ＭＳ Ｐゴシック" charset="0"/>
        </a:defRPr>
      </a:lvl6pPr>
      <a:lvl7pPr marL="914400" algn="l" rtl="0" eaLnBrk="0" fontAlgn="base" hangingPunct="0">
        <a:spcBef>
          <a:spcPct val="0"/>
        </a:spcBef>
        <a:spcAft>
          <a:spcPct val="0"/>
        </a:spcAft>
        <a:defRPr sz="2400">
          <a:solidFill>
            <a:srgbClr val="663300"/>
          </a:solidFill>
          <a:latin typeface="Arial" charset="0"/>
          <a:ea typeface="ＭＳ Ｐゴシック" charset="0"/>
        </a:defRPr>
      </a:lvl7pPr>
      <a:lvl8pPr marL="1371600" algn="l" rtl="0" eaLnBrk="0" fontAlgn="base" hangingPunct="0">
        <a:spcBef>
          <a:spcPct val="0"/>
        </a:spcBef>
        <a:spcAft>
          <a:spcPct val="0"/>
        </a:spcAft>
        <a:defRPr sz="2400">
          <a:solidFill>
            <a:srgbClr val="663300"/>
          </a:solidFill>
          <a:latin typeface="Arial" charset="0"/>
          <a:ea typeface="ＭＳ Ｐゴシック" charset="0"/>
        </a:defRPr>
      </a:lvl8pPr>
      <a:lvl9pPr marL="1828800" algn="l" rtl="0" eaLnBrk="0" fontAlgn="base" hangingPunct="0">
        <a:spcBef>
          <a:spcPct val="0"/>
        </a:spcBef>
        <a:spcAft>
          <a:spcPct val="0"/>
        </a:spcAft>
        <a:defRPr sz="2400">
          <a:solidFill>
            <a:srgbClr val="663300"/>
          </a:solidFill>
          <a:latin typeface="Arial" charset="0"/>
          <a:ea typeface="ＭＳ Ｐゴシック" charset="0"/>
        </a:defRPr>
      </a:lvl9pPr>
    </p:titleStyle>
    <p:bodyStyle>
      <a:lvl1pPr marL="342900" indent="-342900" algn="l" rtl="0" eaLnBrk="0" fontAlgn="base" hangingPunct="0">
        <a:spcBef>
          <a:spcPct val="60000"/>
        </a:spcBef>
        <a:spcAft>
          <a:spcPct val="0"/>
        </a:spcAft>
        <a:buClr>
          <a:srgbClr val="006600"/>
        </a:buClr>
        <a:buSzPct val="100000"/>
        <a:buFont typeface="Wingdings" charset="0"/>
        <a:buChar char="n"/>
        <a:defRPr sz="1600">
          <a:solidFill>
            <a:schemeClr val="tx1"/>
          </a:solidFill>
          <a:latin typeface="Arial" charset="0"/>
          <a:ea typeface="+mn-ea"/>
          <a:cs typeface="ＭＳ Ｐゴシック" charset="0"/>
        </a:defRPr>
      </a:lvl1pPr>
      <a:lvl2pPr marL="742950" indent="-285750" algn="l" rtl="0" eaLnBrk="0" fontAlgn="base" hangingPunct="0">
        <a:spcBef>
          <a:spcPct val="60000"/>
        </a:spcBef>
        <a:spcAft>
          <a:spcPct val="0"/>
        </a:spcAft>
        <a:buClr>
          <a:srgbClr val="000099"/>
        </a:buClr>
        <a:buSzPct val="75000"/>
        <a:buFont typeface="Wingdings" charset="0"/>
        <a:buChar char="l"/>
        <a:defRPr sz="1600">
          <a:solidFill>
            <a:schemeClr val="tx1"/>
          </a:solidFill>
          <a:latin typeface="Arial" charset="0"/>
          <a:ea typeface="+mn-ea"/>
        </a:defRPr>
      </a:lvl2pPr>
      <a:lvl3pPr marL="1143000" indent="-228600" algn="l" rtl="0" eaLnBrk="0" fontAlgn="base" hangingPunct="0">
        <a:spcBef>
          <a:spcPct val="20000"/>
        </a:spcBef>
        <a:spcAft>
          <a:spcPct val="0"/>
        </a:spcAft>
        <a:buClr>
          <a:srgbClr val="003300"/>
        </a:buClr>
        <a:buSzPct val="75000"/>
        <a:buFont typeface="Wingdings" charset="0"/>
        <a:buChar char="q"/>
        <a:defRPr sz="1600">
          <a:solidFill>
            <a:schemeClr val="tx1"/>
          </a:solidFill>
          <a:latin typeface="Arial" charset="0"/>
          <a:ea typeface="+mn-ea"/>
        </a:defRPr>
      </a:lvl3pPr>
      <a:lvl4pPr marL="1600200" indent="-228600" algn="l" rtl="0" eaLnBrk="0" fontAlgn="base" hangingPunct="0">
        <a:spcBef>
          <a:spcPct val="20000"/>
        </a:spcBef>
        <a:spcAft>
          <a:spcPct val="0"/>
        </a:spcAft>
        <a:buClr>
          <a:srgbClr val="003300"/>
        </a:buClr>
        <a:buSzPct val="100000"/>
        <a:buFont typeface="Wingdings" charset="0"/>
        <a:buChar char="n"/>
        <a:defRPr sz="1600">
          <a:solidFill>
            <a:schemeClr val="tx1"/>
          </a:solidFill>
          <a:latin typeface="Arial" charset="0"/>
          <a:ea typeface="+mn-ea"/>
        </a:defRPr>
      </a:lvl4pPr>
      <a:lvl5pPr marL="2057400" indent="-228600" algn="l" rtl="0" eaLnBrk="0" fontAlgn="base" hangingPunct="0">
        <a:spcBef>
          <a:spcPct val="20000"/>
        </a:spcBef>
        <a:spcAft>
          <a:spcPct val="0"/>
        </a:spcAft>
        <a:buClr>
          <a:srgbClr val="003300"/>
        </a:buClr>
        <a:buSzPct val="100000"/>
        <a:buFont typeface="Wingdings" charset="0"/>
        <a:buChar char="n"/>
        <a:defRPr sz="1600">
          <a:solidFill>
            <a:schemeClr val="tx1"/>
          </a:solidFill>
          <a:latin typeface="Arial" charset="0"/>
          <a:ea typeface="+mn-ea"/>
        </a:defRPr>
      </a:lvl5pPr>
      <a:lvl6pPr marL="2514600" indent="-228600" algn="l" rtl="0" eaLnBrk="0" fontAlgn="base" hangingPunct="0">
        <a:spcBef>
          <a:spcPct val="20000"/>
        </a:spcBef>
        <a:spcAft>
          <a:spcPct val="0"/>
        </a:spcAft>
        <a:buClr>
          <a:srgbClr val="003300"/>
        </a:buClr>
        <a:buSzPct val="100000"/>
        <a:buFont typeface="Wingdings" charset="0"/>
        <a:buChar char="n"/>
        <a:defRPr sz="1600">
          <a:solidFill>
            <a:schemeClr val="tx1"/>
          </a:solidFill>
          <a:latin typeface="+mn-lt"/>
          <a:ea typeface="+mn-ea"/>
        </a:defRPr>
      </a:lvl6pPr>
      <a:lvl7pPr marL="2971800" indent="-228600" algn="l" rtl="0" eaLnBrk="0" fontAlgn="base" hangingPunct="0">
        <a:spcBef>
          <a:spcPct val="20000"/>
        </a:spcBef>
        <a:spcAft>
          <a:spcPct val="0"/>
        </a:spcAft>
        <a:buClr>
          <a:srgbClr val="003300"/>
        </a:buClr>
        <a:buSzPct val="100000"/>
        <a:buFont typeface="Wingdings" charset="0"/>
        <a:buChar char="n"/>
        <a:defRPr sz="1600">
          <a:solidFill>
            <a:schemeClr val="tx1"/>
          </a:solidFill>
          <a:latin typeface="+mn-lt"/>
          <a:ea typeface="+mn-ea"/>
        </a:defRPr>
      </a:lvl7pPr>
      <a:lvl8pPr marL="3429000" indent="-228600" algn="l" rtl="0" eaLnBrk="0" fontAlgn="base" hangingPunct="0">
        <a:spcBef>
          <a:spcPct val="20000"/>
        </a:spcBef>
        <a:spcAft>
          <a:spcPct val="0"/>
        </a:spcAft>
        <a:buClr>
          <a:srgbClr val="003300"/>
        </a:buClr>
        <a:buSzPct val="100000"/>
        <a:buFont typeface="Wingdings" charset="0"/>
        <a:buChar char="n"/>
        <a:defRPr sz="1600">
          <a:solidFill>
            <a:schemeClr val="tx1"/>
          </a:solidFill>
          <a:latin typeface="+mn-lt"/>
          <a:ea typeface="+mn-ea"/>
        </a:defRPr>
      </a:lvl8pPr>
      <a:lvl9pPr marL="3886200" indent="-228600" algn="l" rtl="0" eaLnBrk="0" fontAlgn="base" hangingPunct="0">
        <a:spcBef>
          <a:spcPct val="20000"/>
        </a:spcBef>
        <a:spcAft>
          <a:spcPct val="0"/>
        </a:spcAft>
        <a:buClr>
          <a:srgbClr val="003300"/>
        </a:buClr>
        <a:buSzPct val="100000"/>
        <a:buFont typeface="Wingdings" charset="0"/>
        <a:buChar char="n"/>
        <a:defRPr sz="16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8" Type="http://schemas.openxmlformats.org/officeDocument/2006/relationships/image" Target="../media/image31.jpeg"/><Relationship Id="rId3" Type="http://schemas.openxmlformats.org/officeDocument/2006/relationships/image" Target="../media/image26.jpeg"/><Relationship Id="rId7" Type="http://schemas.openxmlformats.org/officeDocument/2006/relationships/image" Target="../media/image30.jpeg"/><Relationship Id="rId2" Type="http://schemas.openxmlformats.org/officeDocument/2006/relationships/image" Target="../media/image24.gif"/><Relationship Id="rId1" Type="http://schemas.openxmlformats.org/officeDocument/2006/relationships/slideLayout" Target="../slideLayouts/slideLayout7.xml"/><Relationship Id="rId6" Type="http://schemas.openxmlformats.org/officeDocument/2006/relationships/image" Target="../media/image29.jpeg"/><Relationship Id="rId5" Type="http://schemas.openxmlformats.org/officeDocument/2006/relationships/image" Target="../media/image28.jpeg"/><Relationship Id="rId10" Type="http://schemas.openxmlformats.org/officeDocument/2006/relationships/image" Target="../media/image25.jpeg"/><Relationship Id="rId4" Type="http://schemas.openxmlformats.org/officeDocument/2006/relationships/image" Target="../media/image27.jpeg"/><Relationship Id="rId9" Type="http://schemas.openxmlformats.org/officeDocument/2006/relationships/image" Target="../media/image32.jpeg"/></Relationships>
</file>

<file path=ppt/slides/_rels/slide15.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7.xml"/><Relationship Id="rId5" Type="http://schemas.openxmlformats.org/officeDocument/2006/relationships/image" Target="../media/image36.jpeg"/><Relationship Id="rId4" Type="http://schemas.openxmlformats.org/officeDocument/2006/relationships/image" Target="../media/image35.jpeg"/></Relationships>
</file>

<file path=ppt/slides/_rels/slide16.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jpeg"/><Relationship Id="rId4" Type="http://schemas.openxmlformats.org/officeDocument/2006/relationships/image" Target="../media/image39.png"/></Relationships>
</file>

<file path=ppt/slides/_rels/slide1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jpeg"/></Relationships>
</file>

<file path=ppt/slides/_rels/slide19.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42.png"/><Relationship Id="rId4" Type="http://schemas.openxmlformats.org/officeDocument/2006/relationships/image" Target="../media/image1.jpe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tiff"/><Relationship Id="rId7" Type="http://schemas.openxmlformats.org/officeDocument/2006/relationships/image" Target="../media/image9.tiff"/><Relationship Id="rId2" Type="http://schemas.openxmlformats.org/officeDocument/2006/relationships/image" Target="../media/image4.jpeg"/><Relationship Id="rId1" Type="http://schemas.openxmlformats.org/officeDocument/2006/relationships/slideLayout" Target="../slideLayouts/slideLayout7.xml"/><Relationship Id="rId6" Type="http://schemas.openxmlformats.org/officeDocument/2006/relationships/image" Target="../media/image8.tiff"/><Relationship Id="rId5" Type="http://schemas.openxmlformats.org/officeDocument/2006/relationships/image" Target="../media/image7.jpeg"/><Relationship Id="rId4" Type="http://schemas.openxmlformats.org/officeDocument/2006/relationships/image" Target="../media/image6.jpe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4.jpeg"/><Relationship Id="rId1" Type="http://schemas.openxmlformats.org/officeDocument/2006/relationships/slideLayout" Target="../slideLayouts/slideLayout7.xml"/><Relationship Id="rId6" Type="http://schemas.openxmlformats.org/officeDocument/2006/relationships/image" Target="../media/image12.jpeg"/><Relationship Id="rId5" Type="http://schemas.openxmlformats.org/officeDocument/2006/relationships/image" Target="../media/image7.jpeg"/><Relationship Id="rId4" Type="http://schemas.openxmlformats.org/officeDocument/2006/relationships/image" Target="../media/image11.tiff"/></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image" Target="../media/image10.jpeg"/><Relationship Id="rId1" Type="http://schemas.openxmlformats.org/officeDocument/2006/relationships/slideLayout" Target="../slideLayouts/slideLayout7.xml"/><Relationship Id="rId5" Type="http://schemas.openxmlformats.org/officeDocument/2006/relationships/image" Target="../media/image13.gif"/><Relationship Id="rId4" Type="http://schemas.openxmlformats.org/officeDocument/2006/relationships/image" Target="../media/image7.jpe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14.tiff"/><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6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46.wmf"/></Relationships>
</file>

<file path=ppt/slides/_rels/slide65.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46.wmf"/></Relationships>
</file>

<file path=ppt/slides/_rels/slide66.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46.wmf"/></Relationships>
</file>

<file path=ppt/slides/_rels/slide6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openxmlformats.org/officeDocument/2006/relationships/image" Target="../media/image48.wmf"/><Relationship Id="rId5" Type="http://schemas.openxmlformats.org/officeDocument/2006/relationships/oleObject" Target="../embeddings/oleObject5.bin"/><Relationship Id="rId4" Type="http://schemas.openxmlformats.org/officeDocument/2006/relationships/image" Target="../media/image46.wmf"/></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14.tiff"/><Relationship Id="rId1" Type="http://schemas.openxmlformats.org/officeDocument/2006/relationships/slideLayout" Target="../slideLayouts/slideLayout7.xml"/><Relationship Id="rId5" Type="http://schemas.openxmlformats.org/officeDocument/2006/relationships/image" Target="../media/image17.jpeg"/><Relationship Id="rId4" Type="http://schemas.openxmlformats.org/officeDocument/2006/relationships/image" Target="../media/image16.jpeg"/></Relationships>
</file>

<file path=ppt/slides/_rels/slide7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6.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14.tiff"/><Relationship Id="rId1" Type="http://schemas.openxmlformats.org/officeDocument/2006/relationships/slideLayout" Target="../slideLayouts/slideLayout7.xml"/><Relationship Id="rId4" Type="http://schemas.openxmlformats.org/officeDocument/2006/relationships/image" Target="../media/image18.jpeg"/></Relationships>
</file>

<file path=ppt/slides/_rels/slide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14.tiff"/><Relationship Id="rId1" Type="http://schemas.openxmlformats.org/officeDocument/2006/relationships/slideLayout" Target="../slideLayouts/slideLayout7.xml"/><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7" name="Picture 2" descr="OPENOA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516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0660" name="Rectangle 5"/>
          <p:cNvSpPr>
            <a:spLocks noChangeArrowheads="1"/>
          </p:cNvSpPr>
          <p:nvPr/>
        </p:nvSpPr>
        <p:spPr bwMode="auto">
          <a:xfrm>
            <a:off x="152400" y="76200"/>
            <a:ext cx="2895600" cy="685800"/>
          </a:xfrm>
          <a:prstGeom prst="rect">
            <a:avLst/>
          </a:prstGeom>
          <a:noFill/>
          <a:ln>
            <a:noFill/>
          </a:ln>
          <a:effectLst/>
          <a:extLst>
            <a:ext uri="{909E8E84-426E-40dd-AFC4-6F175D3DCCD1}">
              <a14:hiddenFill xmlns:a14="http://schemas.microsoft.com/office/drawing/2010/main" xmlns="">
                <a:solidFill>
                  <a:srgbClr val="CCCC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l">
              <a:defRPr/>
            </a:pPr>
            <a:r>
              <a:rPr lang="en-US" sz="1400" dirty="0">
                <a:cs typeface="+mn-cs"/>
              </a:rPr>
              <a:t>Introduction to Computer Science</a:t>
            </a:r>
          </a:p>
          <a:p>
            <a:pPr algn="l">
              <a:defRPr/>
            </a:pPr>
            <a:r>
              <a:rPr lang="en-US" sz="1400" dirty="0">
                <a:cs typeface="+mn-cs"/>
              </a:rPr>
              <a:t>Shimon Schocken</a:t>
            </a:r>
          </a:p>
          <a:p>
            <a:pPr algn="l">
              <a:defRPr/>
            </a:pPr>
            <a:r>
              <a:rPr lang="en-US" sz="1400" dirty="0">
                <a:cs typeface="+mn-cs"/>
              </a:rPr>
              <a:t>IDC Herzliya</a:t>
            </a:r>
          </a:p>
        </p:txBody>
      </p:sp>
      <p:sp>
        <p:nvSpPr>
          <p:cNvPr id="70661" name="Rectangle 7"/>
          <p:cNvSpPr>
            <a:spLocks noChangeArrowheads="1"/>
          </p:cNvSpPr>
          <p:nvPr/>
        </p:nvSpPr>
        <p:spPr bwMode="auto">
          <a:xfrm>
            <a:off x="2924968" y="1772556"/>
            <a:ext cx="3294063" cy="5334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2075" tIns="46038" rIns="92075" bIns="46038"/>
          <a:lstStyle/>
          <a:p>
            <a:pPr>
              <a:defRPr/>
            </a:pPr>
            <a:r>
              <a:rPr lang="en-US" sz="2000" dirty="0">
                <a:solidFill>
                  <a:srgbClr val="737373"/>
                </a:solidFill>
                <a:latin typeface="Times New Roman"/>
                <a:cs typeface="Times New Roman"/>
              </a:rPr>
              <a:t>Lecture </a:t>
            </a:r>
            <a:r>
              <a:rPr lang="he-IL" sz="2000" dirty="0">
                <a:solidFill>
                  <a:srgbClr val="737373"/>
                </a:solidFill>
                <a:latin typeface="Times New Roman"/>
                <a:cs typeface="Times New Roman"/>
              </a:rPr>
              <a:t>8-1</a:t>
            </a:r>
            <a:endParaRPr lang="en-US" sz="2800" dirty="0">
              <a:latin typeface="Times New Roman"/>
              <a:cs typeface="Times New Roman"/>
            </a:endParaRPr>
          </a:p>
        </p:txBody>
      </p:sp>
      <p:sp>
        <p:nvSpPr>
          <p:cNvPr id="4100" name="TextBox 1"/>
          <p:cNvSpPr txBox="1">
            <a:spLocks noChangeArrowheads="1"/>
          </p:cNvSpPr>
          <p:nvPr/>
        </p:nvSpPr>
        <p:spPr bwMode="auto">
          <a:xfrm>
            <a:off x="2405175" y="2305956"/>
            <a:ext cx="4379913" cy="104644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a:spcBef>
                <a:spcPts val="1200"/>
              </a:spcBef>
            </a:pPr>
            <a:r>
              <a:rPr lang="en-US" sz="2800" dirty="0"/>
              <a:t>Computer Fundamentals</a:t>
            </a:r>
          </a:p>
          <a:p>
            <a:pPr>
              <a:spcBef>
                <a:spcPts val="1200"/>
              </a:spcBef>
            </a:pPr>
            <a:r>
              <a:rPr lang="en-US" dirty="0"/>
              <a:t>Part II</a:t>
            </a:r>
          </a:p>
        </p:txBody>
      </p:sp>
      <p:pic>
        <p:nvPicPr>
          <p:cNvPr id="4101" name="Picture 4"/>
          <p:cNvPicPr>
            <a:picLocks noChangeAspect="1"/>
          </p:cNvPicPr>
          <p:nvPr/>
        </p:nvPicPr>
        <p:blipFill>
          <a:blip r:embed="rId4">
            <a:extLst>
              <a:ext uri="{28A0092B-C50C-407E-A947-70E740481C1C}">
                <a14:useLocalDpi xmlns:a14="http://schemas.microsoft.com/office/drawing/2010/main" val="0"/>
              </a:ext>
            </a:extLst>
          </a:blip>
          <a:srcRect t="53" r="4485" b="19617"/>
          <a:stretch>
            <a:fillRect/>
          </a:stretch>
        </p:blipFill>
        <p:spPr bwMode="auto">
          <a:xfrm>
            <a:off x="2637631" y="3581400"/>
            <a:ext cx="4114800" cy="28114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18289437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Software</a:t>
            </a:r>
          </a:p>
        </p:txBody>
      </p:sp>
      <p:pic>
        <p:nvPicPr>
          <p:cNvPr id="11" name="Picture 15" descr="Bouquet"/>
          <p:cNvPicPr>
            <a:picLocks noChangeAspect="1" noChangeArrowheads="1"/>
          </p:cNvPicPr>
          <p:nvPr/>
        </p:nvPicPr>
        <p:blipFill>
          <a:blip r:embed="rId2">
            <a:extLst>
              <a:ext uri="{28A0092B-C50C-407E-A947-70E740481C1C}">
                <a14:useLocalDpi xmlns:a14="http://schemas.microsoft.com/office/drawing/2010/main" val="0"/>
              </a:ext>
            </a:extLst>
          </a:blip>
          <a:srcRect t="6091" r="6827"/>
          <a:stretch>
            <a:fillRect/>
          </a:stretch>
        </p:blipFill>
        <p:spPr bwMode="auto">
          <a:xfrm>
            <a:off x="410227" y="838200"/>
            <a:ext cx="2286000" cy="3733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2" name="Rectangle 7"/>
          <p:cNvSpPr txBox="1">
            <a:spLocks noChangeArrowheads="1"/>
          </p:cNvSpPr>
          <p:nvPr/>
        </p:nvSpPr>
        <p:spPr bwMode="auto">
          <a:xfrm>
            <a:off x="2924827" y="762000"/>
            <a:ext cx="3200400" cy="350520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60000"/>
              </a:spcBef>
              <a:spcAft>
                <a:spcPct val="0"/>
              </a:spcAft>
              <a:buClr>
                <a:srgbClr val="006600"/>
              </a:buClr>
              <a:buSzPct val="100000"/>
              <a:buFont typeface="Wingdings" charset="0"/>
              <a:buChar char="n"/>
              <a:defRPr sz="1600">
                <a:solidFill>
                  <a:schemeClr val="tx1"/>
                </a:solidFill>
                <a:latin typeface="Arial" charset="0"/>
                <a:ea typeface="+mn-ea"/>
                <a:cs typeface="ＭＳ Ｐゴシック" charset="0"/>
              </a:defRPr>
            </a:lvl1pPr>
            <a:lvl2pPr marL="742950" indent="-285750" algn="l" rtl="0" eaLnBrk="0" fontAlgn="base" hangingPunct="0">
              <a:spcBef>
                <a:spcPct val="60000"/>
              </a:spcBef>
              <a:spcAft>
                <a:spcPct val="0"/>
              </a:spcAft>
              <a:buClr>
                <a:srgbClr val="000099"/>
              </a:buClr>
              <a:buSzPct val="75000"/>
              <a:buFont typeface="Wingdings" charset="0"/>
              <a:buChar char="l"/>
              <a:defRPr sz="1600">
                <a:solidFill>
                  <a:schemeClr val="tx1"/>
                </a:solidFill>
                <a:latin typeface="Arial" charset="0"/>
                <a:ea typeface="+mn-ea"/>
              </a:defRPr>
            </a:lvl2pPr>
            <a:lvl3pPr marL="1143000" indent="-228600" algn="l" rtl="0" eaLnBrk="0" fontAlgn="base" hangingPunct="0">
              <a:spcBef>
                <a:spcPct val="20000"/>
              </a:spcBef>
              <a:spcAft>
                <a:spcPct val="0"/>
              </a:spcAft>
              <a:buClr>
                <a:srgbClr val="003300"/>
              </a:buClr>
              <a:buSzPct val="75000"/>
              <a:buFont typeface="Wingdings" charset="0"/>
              <a:buChar char="q"/>
              <a:defRPr sz="1600">
                <a:solidFill>
                  <a:schemeClr val="tx1"/>
                </a:solidFill>
                <a:latin typeface="Arial" charset="0"/>
                <a:ea typeface="+mn-ea"/>
              </a:defRPr>
            </a:lvl3pPr>
            <a:lvl4pPr marL="1600200" indent="-228600" algn="l" rtl="0" eaLnBrk="0" fontAlgn="base" hangingPunct="0">
              <a:spcBef>
                <a:spcPct val="20000"/>
              </a:spcBef>
              <a:spcAft>
                <a:spcPct val="0"/>
              </a:spcAft>
              <a:buClr>
                <a:srgbClr val="003300"/>
              </a:buClr>
              <a:buSzPct val="100000"/>
              <a:buFont typeface="Wingdings" charset="0"/>
              <a:buChar char="n"/>
              <a:defRPr sz="1600">
                <a:solidFill>
                  <a:schemeClr val="tx1"/>
                </a:solidFill>
                <a:latin typeface="Arial" charset="0"/>
                <a:ea typeface="+mn-ea"/>
              </a:defRPr>
            </a:lvl4pPr>
            <a:lvl5pPr marL="2057400" indent="-228600" algn="l" rtl="0" eaLnBrk="0" fontAlgn="base" hangingPunct="0">
              <a:spcBef>
                <a:spcPct val="20000"/>
              </a:spcBef>
              <a:spcAft>
                <a:spcPct val="0"/>
              </a:spcAft>
              <a:buClr>
                <a:srgbClr val="003300"/>
              </a:buClr>
              <a:buSzPct val="100000"/>
              <a:buFont typeface="Wingdings" charset="0"/>
              <a:buChar char="n"/>
              <a:defRPr sz="1600">
                <a:solidFill>
                  <a:schemeClr val="tx1"/>
                </a:solidFill>
                <a:latin typeface="Arial" charset="0"/>
                <a:ea typeface="+mn-ea"/>
              </a:defRPr>
            </a:lvl5pPr>
            <a:lvl6pPr marL="2514600" indent="-228600" algn="l" rtl="0" eaLnBrk="0" fontAlgn="base" hangingPunct="0">
              <a:spcBef>
                <a:spcPct val="20000"/>
              </a:spcBef>
              <a:spcAft>
                <a:spcPct val="0"/>
              </a:spcAft>
              <a:buClr>
                <a:srgbClr val="003300"/>
              </a:buClr>
              <a:buSzPct val="100000"/>
              <a:buFont typeface="Wingdings" charset="0"/>
              <a:buChar char="n"/>
              <a:defRPr sz="1600">
                <a:solidFill>
                  <a:schemeClr val="tx1"/>
                </a:solidFill>
                <a:latin typeface="+mn-lt"/>
                <a:ea typeface="+mn-ea"/>
              </a:defRPr>
            </a:lvl6pPr>
            <a:lvl7pPr marL="2971800" indent="-228600" algn="l" rtl="0" eaLnBrk="0" fontAlgn="base" hangingPunct="0">
              <a:spcBef>
                <a:spcPct val="20000"/>
              </a:spcBef>
              <a:spcAft>
                <a:spcPct val="0"/>
              </a:spcAft>
              <a:buClr>
                <a:srgbClr val="003300"/>
              </a:buClr>
              <a:buSzPct val="100000"/>
              <a:buFont typeface="Wingdings" charset="0"/>
              <a:buChar char="n"/>
              <a:defRPr sz="1600">
                <a:solidFill>
                  <a:schemeClr val="tx1"/>
                </a:solidFill>
                <a:latin typeface="+mn-lt"/>
                <a:ea typeface="+mn-ea"/>
              </a:defRPr>
            </a:lvl7pPr>
            <a:lvl8pPr marL="3429000" indent="-228600" algn="l" rtl="0" eaLnBrk="0" fontAlgn="base" hangingPunct="0">
              <a:spcBef>
                <a:spcPct val="20000"/>
              </a:spcBef>
              <a:spcAft>
                <a:spcPct val="0"/>
              </a:spcAft>
              <a:buClr>
                <a:srgbClr val="003300"/>
              </a:buClr>
              <a:buSzPct val="100000"/>
              <a:buFont typeface="Wingdings" charset="0"/>
              <a:buChar char="n"/>
              <a:defRPr sz="1600">
                <a:solidFill>
                  <a:schemeClr val="tx1"/>
                </a:solidFill>
                <a:latin typeface="+mn-lt"/>
                <a:ea typeface="+mn-ea"/>
              </a:defRPr>
            </a:lvl8pPr>
            <a:lvl9pPr marL="3886200" indent="-228600" algn="l" rtl="0" eaLnBrk="0" fontAlgn="base" hangingPunct="0">
              <a:spcBef>
                <a:spcPct val="20000"/>
              </a:spcBef>
              <a:spcAft>
                <a:spcPct val="0"/>
              </a:spcAft>
              <a:buClr>
                <a:srgbClr val="003300"/>
              </a:buClr>
              <a:buSzPct val="100000"/>
              <a:buFont typeface="Wingdings" charset="0"/>
              <a:buChar char="n"/>
              <a:defRPr sz="1600">
                <a:solidFill>
                  <a:schemeClr val="tx1"/>
                </a:solidFill>
                <a:latin typeface="+mn-lt"/>
                <a:ea typeface="+mn-ea"/>
              </a:defRPr>
            </a:lvl9pPr>
          </a:lstStyle>
          <a:p>
            <a:pPr marL="0" indent="0">
              <a:buFont typeface="Wingdings" charset="0"/>
              <a:buNone/>
              <a:defRPr/>
            </a:pPr>
            <a:r>
              <a:rPr lang="en-US" sz="1800" u="sng" dirty="0">
                <a:latin typeface="Times New Roman"/>
                <a:cs typeface="Times New Roman"/>
              </a:rPr>
              <a:t>Ada’s brilliant insight:</a:t>
            </a:r>
          </a:p>
          <a:p>
            <a:pPr marL="0" indent="0">
              <a:buFont typeface="Wingdings" charset="0"/>
              <a:buNone/>
              <a:defRPr/>
            </a:pPr>
            <a:r>
              <a:rPr lang="en-US" dirty="0">
                <a:latin typeface="Times New Roman"/>
                <a:cs typeface="Times New Roman"/>
              </a:rPr>
              <a:t>If you want to give a mechanical computer instructions, don’t start by punching cards </a:t>
            </a:r>
            <a:r>
              <a:rPr lang="en-US" sz="1400" dirty="0">
                <a:latin typeface="Times New Roman"/>
                <a:cs typeface="Times New Roman"/>
              </a:rPr>
              <a:t>(machine language)</a:t>
            </a:r>
            <a:endParaRPr lang="en-US" dirty="0">
              <a:latin typeface="Times New Roman"/>
              <a:cs typeface="Times New Roman"/>
            </a:endParaRPr>
          </a:p>
          <a:p>
            <a:pPr marL="0" indent="0">
              <a:buFont typeface="Wingdings" charset="0"/>
              <a:buNone/>
              <a:defRPr/>
            </a:pPr>
            <a:r>
              <a:rPr lang="en-US" dirty="0">
                <a:latin typeface="Times New Roman"/>
                <a:cs typeface="Times New Roman"/>
              </a:rPr>
              <a:t>Instead, use </a:t>
            </a:r>
            <a:r>
              <a:rPr lang="en-US" sz="1400" dirty="0">
                <a:latin typeface="Times New Roman"/>
                <a:cs typeface="Times New Roman"/>
              </a:rPr>
              <a:t>a (friendly) </a:t>
            </a:r>
            <a:r>
              <a:rPr lang="en-US" dirty="0">
                <a:latin typeface="Times New Roman"/>
                <a:cs typeface="Times New Roman"/>
              </a:rPr>
              <a:t>symbolic language for expressing instructions</a:t>
            </a:r>
          </a:p>
          <a:p>
            <a:pPr marL="0" indent="0">
              <a:buFont typeface="Wingdings" charset="0"/>
              <a:buNone/>
              <a:defRPr/>
            </a:pPr>
            <a:r>
              <a:rPr lang="en-US" dirty="0">
                <a:latin typeface="Times New Roman"/>
                <a:cs typeface="Times New Roman"/>
              </a:rPr>
              <a:t>Write and debug your program</a:t>
            </a:r>
            <a:br>
              <a:rPr lang="en-US" dirty="0">
                <a:latin typeface="Times New Roman"/>
                <a:cs typeface="Times New Roman"/>
              </a:rPr>
            </a:br>
            <a:r>
              <a:rPr lang="en-US" i="1" dirty="0">
                <a:latin typeface="Times New Roman"/>
                <a:cs typeface="Times New Roman"/>
              </a:rPr>
              <a:t>on paper</a:t>
            </a:r>
            <a:r>
              <a:rPr lang="en-US" dirty="0">
                <a:latin typeface="Times New Roman"/>
                <a:cs typeface="Times New Roman"/>
              </a:rPr>
              <a:t>, using this language</a:t>
            </a:r>
          </a:p>
          <a:p>
            <a:pPr marL="0" indent="0">
              <a:buFont typeface="Wingdings" charset="0"/>
              <a:buNone/>
              <a:defRPr/>
            </a:pPr>
            <a:r>
              <a:rPr lang="en-US" dirty="0">
                <a:latin typeface="Times New Roman"/>
                <a:cs typeface="Times New Roman"/>
              </a:rPr>
              <a:t>Only when convinced that the program is error-free, translate</a:t>
            </a:r>
            <a:br>
              <a:rPr lang="en-US" dirty="0">
                <a:latin typeface="Times New Roman"/>
                <a:cs typeface="Times New Roman"/>
              </a:rPr>
            </a:br>
            <a:r>
              <a:rPr lang="en-US" dirty="0">
                <a:latin typeface="Times New Roman"/>
                <a:cs typeface="Times New Roman"/>
              </a:rPr>
              <a:t>it into punched cards, and execute it.</a:t>
            </a:r>
          </a:p>
        </p:txBody>
      </p:sp>
      <p:sp>
        <p:nvSpPr>
          <p:cNvPr id="13" name="Rectangle 7"/>
          <p:cNvSpPr txBox="1">
            <a:spLocks noChangeArrowheads="1"/>
          </p:cNvSpPr>
          <p:nvPr/>
        </p:nvSpPr>
        <p:spPr bwMode="auto">
          <a:xfrm>
            <a:off x="334027" y="5191615"/>
            <a:ext cx="8382000" cy="828185"/>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60000"/>
              </a:spcBef>
              <a:spcAft>
                <a:spcPct val="0"/>
              </a:spcAft>
              <a:buClr>
                <a:srgbClr val="006600"/>
              </a:buClr>
              <a:buSzPct val="100000"/>
              <a:buFont typeface="Wingdings" charset="0"/>
              <a:buChar char="n"/>
              <a:defRPr sz="1600">
                <a:solidFill>
                  <a:schemeClr val="tx1"/>
                </a:solidFill>
                <a:latin typeface="Arial" charset="0"/>
                <a:ea typeface="+mn-ea"/>
                <a:cs typeface="ＭＳ Ｐゴシック" charset="0"/>
              </a:defRPr>
            </a:lvl1pPr>
            <a:lvl2pPr marL="742950" indent="-285750" algn="l" rtl="0" eaLnBrk="0" fontAlgn="base" hangingPunct="0">
              <a:spcBef>
                <a:spcPct val="60000"/>
              </a:spcBef>
              <a:spcAft>
                <a:spcPct val="0"/>
              </a:spcAft>
              <a:buClr>
                <a:srgbClr val="000099"/>
              </a:buClr>
              <a:buSzPct val="75000"/>
              <a:buFont typeface="Wingdings" charset="0"/>
              <a:buChar char="l"/>
              <a:defRPr sz="1600">
                <a:solidFill>
                  <a:schemeClr val="tx1"/>
                </a:solidFill>
                <a:latin typeface="Arial" charset="0"/>
                <a:ea typeface="+mn-ea"/>
              </a:defRPr>
            </a:lvl2pPr>
            <a:lvl3pPr marL="1143000" indent="-228600" algn="l" rtl="0" eaLnBrk="0" fontAlgn="base" hangingPunct="0">
              <a:spcBef>
                <a:spcPct val="20000"/>
              </a:spcBef>
              <a:spcAft>
                <a:spcPct val="0"/>
              </a:spcAft>
              <a:buClr>
                <a:srgbClr val="003300"/>
              </a:buClr>
              <a:buSzPct val="75000"/>
              <a:buFont typeface="Wingdings" charset="0"/>
              <a:buChar char="q"/>
              <a:defRPr sz="1600">
                <a:solidFill>
                  <a:schemeClr val="tx1"/>
                </a:solidFill>
                <a:latin typeface="Arial" charset="0"/>
                <a:ea typeface="+mn-ea"/>
              </a:defRPr>
            </a:lvl3pPr>
            <a:lvl4pPr marL="1600200" indent="-228600" algn="l" rtl="0" eaLnBrk="0" fontAlgn="base" hangingPunct="0">
              <a:spcBef>
                <a:spcPct val="20000"/>
              </a:spcBef>
              <a:spcAft>
                <a:spcPct val="0"/>
              </a:spcAft>
              <a:buClr>
                <a:srgbClr val="003300"/>
              </a:buClr>
              <a:buSzPct val="100000"/>
              <a:buFont typeface="Wingdings" charset="0"/>
              <a:buChar char="n"/>
              <a:defRPr sz="1600">
                <a:solidFill>
                  <a:schemeClr val="tx1"/>
                </a:solidFill>
                <a:latin typeface="Arial" charset="0"/>
                <a:ea typeface="+mn-ea"/>
              </a:defRPr>
            </a:lvl4pPr>
            <a:lvl5pPr marL="2057400" indent="-228600" algn="l" rtl="0" eaLnBrk="0" fontAlgn="base" hangingPunct="0">
              <a:spcBef>
                <a:spcPct val="20000"/>
              </a:spcBef>
              <a:spcAft>
                <a:spcPct val="0"/>
              </a:spcAft>
              <a:buClr>
                <a:srgbClr val="003300"/>
              </a:buClr>
              <a:buSzPct val="100000"/>
              <a:buFont typeface="Wingdings" charset="0"/>
              <a:buChar char="n"/>
              <a:defRPr sz="1600">
                <a:solidFill>
                  <a:schemeClr val="tx1"/>
                </a:solidFill>
                <a:latin typeface="Arial" charset="0"/>
                <a:ea typeface="+mn-ea"/>
              </a:defRPr>
            </a:lvl5pPr>
            <a:lvl6pPr marL="2514600" indent="-228600" algn="l" rtl="0" eaLnBrk="0" fontAlgn="base" hangingPunct="0">
              <a:spcBef>
                <a:spcPct val="20000"/>
              </a:spcBef>
              <a:spcAft>
                <a:spcPct val="0"/>
              </a:spcAft>
              <a:buClr>
                <a:srgbClr val="003300"/>
              </a:buClr>
              <a:buSzPct val="100000"/>
              <a:buFont typeface="Wingdings" charset="0"/>
              <a:buChar char="n"/>
              <a:defRPr sz="1600">
                <a:solidFill>
                  <a:schemeClr val="tx1"/>
                </a:solidFill>
                <a:latin typeface="+mn-lt"/>
                <a:ea typeface="+mn-ea"/>
              </a:defRPr>
            </a:lvl6pPr>
            <a:lvl7pPr marL="2971800" indent="-228600" algn="l" rtl="0" eaLnBrk="0" fontAlgn="base" hangingPunct="0">
              <a:spcBef>
                <a:spcPct val="20000"/>
              </a:spcBef>
              <a:spcAft>
                <a:spcPct val="0"/>
              </a:spcAft>
              <a:buClr>
                <a:srgbClr val="003300"/>
              </a:buClr>
              <a:buSzPct val="100000"/>
              <a:buFont typeface="Wingdings" charset="0"/>
              <a:buChar char="n"/>
              <a:defRPr sz="1600">
                <a:solidFill>
                  <a:schemeClr val="tx1"/>
                </a:solidFill>
                <a:latin typeface="+mn-lt"/>
                <a:ea typeface="+mn-ea"/>
              </a:defRPr>
            </a:lvl7pPr>
            <a:lvl8pPr marL="3429000" indent="-228600" algn="l" rtl="0" eaLnBrk="0" fontAlgn="base" hangingPunct="0">
              <a:spcBef>
                <a:spcPct val="20000"/>
              </a:spcBef>
              <a:spcAft>
                <a:spcPct val="0"/>
              </a:spcAft>
              <a:buClr>
                <a:srgbClr val="003300"/>
              </a:buClr>
              <a:buSzPct val="100000"/>
              <a:buFont typeface="Wingdings" charset="0"/>
              <a:buChar char="n"/>
              <a:defRPr sz="1600">
                <a:solidFill>
                  <a:schemeClr val="tx1"/>
                </a:solidFill>
                <a:latin typeface="+mn-lt"/>
                <a:ea typeface="+mn-ea"/>
              </a:defRPr>
            </a:lvl8pPr>
            <a:lvl9pPr marL="3886200" indent="-228600" algn="l" rtl="0" eaLnBrk="0" fontAlgn="base" hangingPunct="0">
              <a:spcBef>
                <a:spcPct val="20000"/>
              </a:spcBef>
              <a:spcAft>
                <a:spcPct val="0"/>
              </a:spcAft>
              <a:buClr>
                <a:srgbClr val="003300"/>
              </a:buClr>
              <a:buSzPct val="100000"/>
              <a:buFont typeface="Wingdings" charset="0"/>
              <a:buChar char="n"/>
              <a:defRPr sz="1600">
                <a:solidFill>
                  <a:schemeClr val="tx1"/>
                </a:solidFill>
                <a:latin typeface="+mn-lt"/>
                <a:ea typeface="+mn-ea"/>
              </a:defRPr>
            </a:lvl9pPr>
          </a:lstStyle>
          <a:p>
            <a:pPr marL="263525" indent="-263525">
              <a:spcBef>
                <a:spcPts val="600"/>
              </a:spcBef>
              <a:buClrTx/>
              <a:buFont typeface="Arial"/>
              <a:buChar char="•"/>
              <a:defRPr/>
            </a:pPr>
            <a:r>
              <a:rPr lang="en-US" sz="2000" dirty="0">
                <a:latin typeface="Times New Roman"/>
                <a:cs typeface="Times New Roman"/>
              </a:rPr>
              <a:t>Gifted mathematician and writer</a:t>
            </a:r>
          </a:p>
          <a:p>
            <a:pPr marL="263525" indent="-263525">
              <a:spcBef>
                <a:spcPts val="600"/>
              </a:spcBef>
              <a:buClrTx/>
              <a:buFont typeface="Arial"/>
              <a:buChar char="•"/>
              <a:defRPr/>
            </a:pPr>
            <a:r>
              <a:rPr lang="en-US" sz="2000" dirty="0">
                <a:latin typeface="Times New Roman"/>
                <a:cs typeface="Times New Roman"/>
              </a:rPr>
              <a:t>Worked on an the “Analytic Engine”</a:t>
            </a:r>
          </a:p>
          <a:p>
            <a:pPr marL="263525" indent="-263525">
              <a:spcBef>
                <a:spcPts val="600"/>
              </a:spcBef>
              <a:buClrTx/>
              <a:buFont typeface="Arial"/>
              <a:buChar char="•"/>
              <a:defRPr/>
            </a:pPr>
            <a:r>
              <a:rPr lang="en-US" sz="2000" dirty="0">
                <a:latin typeface="Times New Roman"/>
                <a:cs typeface="Times New Roman"/>
              </a:rPr>
              <a:t>Daughter of Lord Byron</a:t>
            </a:r>
          </a:p>
          <a:p>
            <a:pPr marL="0" indent="0">
              <a:spcBef>
                <a:spcPts val="600"/>
              </a:spcBef>
              <a:buClrTx/>
              <a:buNone/>
              <a:defRPr/>
            </a:pPr>
            <a:endParaRPr lang="en-US" sz="2000" dirty="0">
              <a:latin typeface="Times New Roman"/>
              <a:cs typeface="Times New Roman"/>
            </a:endParaRPr>
          </a:p>
        </p:txBody>
      </p:sp>
      <p:pic>
        <p:nvPicPr>
          <p:cNvPr id="8" name="Picture 8" descr="Bouquet"/>
          <p:cNvPicPr>
            <a:picLocks noChangeAspect="1" noChangeArrowheads="1"/>
          </p:cNvPicPr>
          <p:nvPr/>
        </p:nvPicPr>
        <p:blipFill rotWithShape="1">
          <a:blip r:embed="rId3">
            <a:extLst>
              <a:ext uri="{28A0092B-C50C-407E-A947-70E740481C1C}">
                <a14:useLocalDpi xmlns:a14="http://schemas.microsoft.com/office/drawing/2010/main" val="0"/>
              </a:ext>
            </a:extLst>
          </a:blip>
          <a:srcRect l="-1" t="872" r="2108" b="1166"/>
          <a:stretch/>
        </p:blipFill>
        <p:spPr bwMode="auto">
          <a:xfrm>
            <a:off x="6125227" y="762000"/>
            <a:ext cx="2797262" cy="37323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 name="Text Box 16" descr="Bouquet">
            <a:extLst>
              <a:ext uri="{FF2B5EF4-FFF2-40B4-BE49-F238E27FC236}">
                <a16:creationId xmlns:a16="http://schemas.microsoft.com/office/drawing/2014/main" id="{ACAC3C32-99C5-884F-9773-E43FA40844E2}"/>
              </a:ext>
            </a:extLst>
          </p:cNvPr>
          <p:cNvSpPr txBox="1">
            <a:spLocks noChangeArrowheads="1"/>
          </p:cNvSpPr>
          <p:nvPr/>
        </p:nvSpPr>
        <p:spPr bwMode="auto">
          <a:xfrm>
            <a:off x="20877" y="4617654"/>
            <a:ext cx="3077227" cy="369332"/>
          </a:xfrm>
          <a:prstGeom prst="rect">
            <a:avLst/>
          </a:prstGeom>
          <a:noFill/>
          <a:ln>
            <a:noFill/>
          </a:ln>
          <a:effectLst/>
          <a:extLst>
            <a:ext uri="{909E8E84-426E-40DD-AFC4-6F175D3DCCD1}">
              <a14:hiddenFill xmlns:a14="http://schemas.microsoft.com/office/drawing/2010/main">
                <a:blipFill dpi="0" rotWithShape="0">
                  <a:blip r:embed="rId4"/>
                  <a:srcRect/>
                  <a:tile tx="0" ty="0" sx="100000" sy="100000" flip="none" algn="tl"/>
                </a:blip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lgn="ctr">
              <a:spcBef>
                <a:spcPct val="50000"/>
              </a:spcBef>
            </a:pPr>
            <a:r>
              <a:rPr lang="en-US" altLang="en-US" sz="1800" dirty="0">
                <a:latin typeface="Times New Roman" charset="0"/>
                <a:ea typeface="Times New Roman" charset="0"/>
                <a:cs typeface="Times New Roman" charset="0"/>
              </a:rPr>
              <a:t>Ada Lovelace (</a:t>
            </a:r>
            <a:r>
              <a:rPr lang="en-US" altLang="en-US" sz="1400" dirty="0">
                <a:latin typeface="Times New Roman" charset="0"/>
                <a:ea typeface="Times New Roman" charset="0"/>
                <a:cs typeface="Times New Roman" charset="0"/>
              </a:rPr>
              <a:t>1815 – 1852)</a:t>
            </a:r>
          </a:p>
        </p:txBody>
      </p:sp>
    </p:spTree>
    <p:extLst>
      <p:ext uri="{BB962C8B-B14F-4D97-AF65-F5344CB8AC3E}">
        <p14:creationId xmlns:p14="http://schemas.microsoft.com/office/powerpoint/2010/main" val="5000770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Software</a:t>
            </a:r>
            <a:endParaRPr lang="en-US" sz="1800" dirty="0"/>
          </a:p>
        </p:txBody>
      </p:sp>
      <p:pic>
        <p:nvPicPr>
          <p:cNvPr id="3" name="Picture 2"/>
          <p:cNvPicPr>
            <a:picLocks noChangeAspect="1"/>
          </p:cNvPicPr>
          <p:nvPr/>
        </p:nvPicPr>
        <p:blipFill>
          <a:blip r:embed="rId2"/>
          <a:stretch>
            <a:fillRect/>
          </a:stretch>
        </p:blipFill>
        <p:spPr>
          <a:xfrm>
            <a:off x="206829" y="822960"/>
            <a:ext cx="6270171" cy="4389120"/>
          </a:xfrm>
          <a:prstGeom prst="rect">
            <a:avLst/>
          </a:prstGeom>
        </p:spPr>
      </p:pic>
      <p:sp>
        <p:nvSpPr>
          <p:cNvPr id="9" name="Rectangle 7"/>
          <p:cNvSpPr txBox="1">
            <a:spLocks noChangeArrowheads="1"/>
          </p:cNvSpPr>
          <p:nvPr/>
        </p:nvSpPr>
        <p:spPr bwMode="auto">
          <a:xfrm>
            <a:off x="6705600" y="822960"/>
            <a:ext cx="2362200" cy="198120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60000"/>
              </a:spcBef>
              <a:spcAft>
                <a:spcPct val="0"/>
              </a:spcAft>
              <a:buClr>
                <a:srgbClr val="006600"/>
              </a:buClr>
              <a:buSzPct val="100000"/>
              <a:buFont typeface="Wingdings" charset="0"/>
              <a:buChar char="n"/>
              <a:defRPr sz="1600">
                <a:solidFill>
                  <a:schemeClr val="tx1"/>
                </a:solidFill>
                <a:latin typeface="Arial" charset="0"/>
                <a:ea typeface="+mn-ea"/>
                <a:cs typeface="ＭＳ Ｐゴシック" charset="0"/>
              </a:defRPr>
            </a:lvl1pPr>
            <a:lvl2pPr marL="742950" indent="-285750" algn="l" rtl="0" eaLnBrk="0" fontAlgn="base" hangingPunct="0">
              <a:spcBef>
                <a:spcPct val="60000"/>
              </a:spcBef>
              <a:spcAft>
                <a:spcPct val="0"/>
              </a:spcAft>
              <a:buClr>
                <a:srgbClr val="000099"/>
              </a:buClr>
              <a:buSzPct val="75000"/>
              <a:buFont typeface="Wingdings" charset="0"/>
              <a:buChar char="l"/>
              <a:defRPr sz="1600">
                <a:solidFill>
                  <a:schemeClr val="tx1"/>
                </a:solidFill>
                <a:latin typeface="Arial" charset="0"/>
                <a:ea typeface="+mn-ea"/>
              </a:defRPr>
            </a:lvl2pPr>
            <a:lvl3pPr marL="1143000" indent="-228600" algn="l" rtl="0" eaLnBrk="0" fontAlgn="base" hangingPunct="0">
              <a:spcBef>
                <a:spcPct val="20000"/>
              </a:spcBef>
              <a:spcAft>
                <a:spcPct val="0"/>
              </a:spcAft>
              <a:buClr>
                <a:srgbClr val="003300"/>
              </a:buClr>
              <a:buSzPct val="75000"/>
              <a:buFont typeface="Wingdings" charset="0"/>
              <a:buChar char="q"/>
              <a:defRPr sz="1600">
                <a:solidFill>
                  <a:schemeClr val="tx1"/>
                </a:solidFill>
                <a:latin typeface="Arial" charset="0"/>
                <a:ea typeface="+mn-ea"/>
              </a:defRPr>
            </a:lvl3pPr>
            <a:lvl4pPr marL="1600200" indent="-228600" algn="l" rtl="0" eaLnBrk="0" fontAlgn="base" hangingPunct="0">
              <a:spcBef>
                <a:spcPct val="20000"/>
              </a:spcBef>
              <a:spcAft>
                <a:spcPct val="0"/>
              </a:spcAft>
              <a:buClr>
                <a:srgbClr val="003300"/>
              </a:buClr>
              <a:buSzPct val="100000"/>
              <a:buFont typeface="Wingdings" charset="0"/>
              <a:buChar char="n"/>
              <a:defRPr sz="1600">
                <a:solidFill>
                  <a:schemeClr val="tx1"/>
                </a:solidFill>
                <a:latin typeface="Arial" charset="0"/>
                <a:ea typeface="+mn-ea"/>
              </a:defRPr>
            </a:lvl4pPr>
            <a:lvl5pPr marL="2057400" indent="-228600" algn="l" rtl="0" eaLnBrk="0" fontAlgn="base" hangingPunct="0">
              <a:spcBef>
                <a:spcPct val="20000"/>
              </a:spcBef>
              <a:spcAft>
                <a:spcPct val="0"/>
              </a:spcAft>
              <a:buClr>
                <a:srgbClr val="003300"/>
              </a:buClr>
              <a:buSzPct val="100000"/>
              <a:buFont typeface="Wingdings" charset="0"/>
              <a:buChar char="n"/>
              <a:defRPr sz="1600">
                <a:solidFill>
                  <a:schemeClr val="tx1"/>
                </a:solidFill>
                <a:latin typeface="Arial" charset="0"/>
                <a:ea typeface="+mn-ea"/>
              </a:defRPr>
            </a:lvl5pPr>
            <a:lvl6pPr marL="2514600" indent="-228600" algn="l" rtl="0" eaLnBrk="0" fontAlgn="base" hangingPunct="0">
              <a:spcBef>
                <a:spcPct val="20000"/>
              </a:spcBef>
              <a:spcAft>
                <a:spcPct val="0"/>
              </a:spcAft>
              <a:buClr>
                <a:srgbClr val="003300"/>
              </a:buClr>
              <a:buSzPct val="100000"/>
              <a:buFont typeface="Wingdings" charset="0"/>
              <a:buChar char="n"/>
              <a:defRPr sz="1600">
                <a:solidFill>
                  <a:schemeClr val="tx1"/>
                </a:solidFill>
                <a:latin typeface="+mn-lt"/>
                <a:ea typeface="+mn-ea"/>
              </a:defRPr>
            </a:lvl6pPr>
            <a:lvl7pPr marL="2971800" indent="-228600" algn="l" rtl="0" eaLnBrk="0" fontAlgn="base" hangingPunct="0">
              <a:spcBef>
                <a:spcPct val="20000"/>
              </a:spcBef>
              <a:spcAft>
                <a:spcPct val="0"/>
              </a:spcAft>
              <a:buClr>
                <a:srgbClr val="003300"/>
              </a:buClr>
              <a:buSzPct val="100000"/>
              <a:buFont typeface="Wingdings" charset="0"/>
              <a:buChar char="n"/>
              <a:defRPr sz="1600">
                <a:solidFill>
                  <a:schemeClr val="tx1"/>
                </a:solidFill>
                <a:latin typeface="+mn-lt"/>
                <a:ea typeface="+mn-ea"/>
              </a:defRPr>
            </a:lvl7pPr>
            <a:lvl8pPr marL="3429000" indent="-228600" algn="l" rtl="0" eaLnBrk="0" fontAlgn="base" hangingPunct="0">
              <a:spcBef>
                <a:spcPct val="20000"/>
              </a:spcBef>
              <a:spcAft>
                <a:spcPct val="0"/>
              </a:spcAft>
              <a:buClr>
                <a:srgbClr val="003300"/>
              </a:buClr>
              <a:buSzPct val="100000"/>
              <a:buFont typeface="Wingdings" charset="0"/>
              <a:buChar char="n"/>
              <a:defRPr sz="1600">
                <a:solidFill>
                  <a:schemeClr val="tx1"/>
                </a:solidFill>
                <a:latin typeface="+mn-lt"/>
                <a:ea typeface="+mn-ea"/>
              </a:defRPr>
            </a:lvl8pPr>
            <a:lvl9pPr marL="3886200" indent="-228600" algn="l" rtl="0" eaLnBrk="0" fontAlgn="base" hangingPunct="0">
              <a:spcBef>
                <a:spcPct val="20000"/>
              </a:spcBef>
              <a:spcAft>
                <a:spcPct val="0"/>
              </a:spcAft>
              <a:buClr>
                <a:srgbClr val="003300"/>
              </a:buClr>
              <a:buSzPct val="100000"/>
              <a:buFont typeface="Wingdings" charset="0"/>
              <a:buChar char="n"/>
              <a:defRPr sz="1600">
                <a:solidFill>
                  <a:schemeClr val="tx1"/>
                </a:solidFill>
                <a:latin typeface="+mn-lt"/>
                <a:ea typeface="+mn-ea"/>
              </a:defRPr>
            </a:lvl9pPr>
          </a:lstStyle>
          <a:p>
            <a:pPr marL="0" indent="0">
              <a:buFont typeface="Wingdings" charset="0"/>
              <a:buNone/>
              <a:defRPr/>
            </a:pPr>
            <a:r>
              <a:rPr lang="en-US" sz="1800" dirty="0">
                <a:latin typeface="Times New Roman"/>
                <a:cs typeface="Times New Roman"/>
              </a:rPr>
              <a:t>First published computer program (Ada Lovelace, 1840):</a:t>
            </a:r>
          </a:p>
          <a:p>
            <a:pPr marL="0" indent="0">
              <a:buFont typeface="Wingdings" charset="0"/>
              <a:buNone/>
              <a:defRPr/>
            </a:pPr>
            <a:r>
              <a:rPr lang="en-US" sz="1800" dirty="0">
                <a:latin typeface="Times New Roman"/>
                <a:cs typeface="Times New Roman"/>
              </a:rPr>
              <a:t>Computes Bernoulli numbers on the Analytic Engine</a:t>
            </a:r>
          </a:p>
        </p:txBody>
      </p:sp>
      <p:grpSp>
        <p:nvGrpSpPr>
          <p:cNvPr id="5" name="Group 4">
            <a:extLst>
              <a:ext uri="{FF2B5EF4-FFF2-40B4-BE49-F238E27FC236}">
                <a16:creationId xmlns:a16="http://schemas.microsoft.com/office/drawing/2014/main" id="{56F717AC-4AB3-6A4C-916C-52D8B788EE94}"/>
              </a:ext>
            </a:extLst>
          </p:cNvPr>
          <p:cNvGrpSpPr/>
          <p:nvPr/>
        </p:nvGrpSpPr>
        <p:grpSpPr>
          <a:xfrm>
            <a:off x="191171" y="3048000"/>
            <a:ext cx="8800429" cy="3476016"/>
            <a:chOff x="191171" y="3048000"/>
            <a:chExt cx="8800429" cy="3476016"/>
          </a:xfrm>
        </p:grpSpPr>
        <p:pic>
          <p:nvPicPr>
            <p:cNvPr id="4" name="Picture 3"/>
            <p:cNvPicPr>
              <a:picLocks noChangeAspect="1"/>
            </p:cNvPicPr>
            <p:nvPr/>
          </p:nvPicPr>
          <p:blipFill>
            <a:blip r:embed="rId3"/>
            <a:stretch>
              <a:fillRect/>
            </a:stretch>
          </p:blipFill>
          <p:spPr>
            <a:xfrm>
              <a:off x="6781800" y="3048000"/>
              <a:ext cx="2209800" cy="3476016"/>
            </a:xfrm>
            <a:prstGeom prst="rect">
              <a:avLst/>
            </a:prstGeom>
          </p:spPr>
        </p:pic>
        <p:sp>
          <p:nvSpPr>
            <p:cNvPr id="14" name="Rectangle 7"/>
            <p:cNvSpPr txBox="1">
              <a:spLocks noChangeArrowheads="1"/>
            </p:cNvSpPr>
            <p:nvPr/>
          </p:nvSpPr>
          <p:spPr bwMode="auto">
            <a:xfrm>
              <a:off x="191171" y="5491410"/>
              <a:ext cx="7010400" cy="867384"/>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60000"/>
                </a:spcBef>
                <a:spcAft>
                  <a:spcPct val="0"/>
                </a:spcAft>
                <a:buClr>
                  <a:srgbClr val="006600"/>
                </a:buClr>
                <a:buSzPct val="100000"/>
                <a:buFont typeface="Wingdings" charset="0"/>
                <a:buChar char="n"/>
                <a:defRPr sz="1600">
                  <a:solidFill>
                    <a:schemeClr val="tx1"/>
                  </a:solidFill>
                  <a:latin typeface="Arial" charset="0"/>
                  <a:ea typeface="+mn-ea"/>
                  <a:cs typeface="ＭＳ Ｐゴシック" charset="0"/>
                </a:defRPr>
              </a:lvl1pPr>
              <a:lvl2pPr marL="742950" indent="-285750" algn="l" rtl="0" eaLnBrk="0" fontAlgn="base" hangingPunct="0">
                <a:spcBef>
                  <a:spcPct val="60000"/>
                </a:spcBef>
                <a:spcAft>
                  <a:spcPct val="0"/>
                </a:spcAft>
                <a:buClr>
                  <a:srgbClr val="000099"/>
                </a:buClr>
                <a:buSzPct val="75000"/>
                <a:buFont typeface="Wingdings" charset="0"/>
                <a:buChar char="l"/>
                <a:defRPr sz="1600">
                  <a:solidFill>
                    <a:schemeClr val="tx1"/>
                  </a:solidFill>
                  <a:latin typeface="Arial" charset="0"/>
                  <a:ea typeface="+mn-ea"/>
                </a:defRPr>
              </a:lvl2pPr>
              <a:lvl3pPr marL="1143000" indent="-228600" algn="l" rtl="0" eaLnBrk="0" fontAlgn="base" hangingPunct="0">
                <a:spcBef>
                  <a:spcPct val="20000"/>
                </a:spcBef>
                <a:spcAft>
                  <a:spcPct val="0"/>
                </a:spcAft>
                <a:buClr>
                  <a:srgbClr val="003300"/>
                </a:buClr>
                <a:buSzPct val="75000"/>
                <a:buFont typeface="Wingdings" charset="0"/>
                <a:buChar char="q"/>
                <a:defRPr sz="1600">
                  <a:solidFill>
                    <a:schemeClr val="tx1"/>
                  </a:solidFill>
                  <a:latin typeface="Arial" charset="0"/>
                  <a:ea typeface="+mn-ea"/>
                </a:defRPr>
              </a:lvl3pPr>
              <a:lvl4pPr marL="1600200" indent="-228600" algn="l" rtl="0" eaLnBrk="0" fontAlgn="base" hangingPunct="0">
                <a:spcBef>
                  <a:spcPct val="20000"/>
                </a:spcBef>
                <a:spcAft>
                  <a:spcPct val="0"/>
                </a:spcAft>
                <a:buClr>
                  <a:srgbClr val="003300"/>
                </a:buClr>
                <a:buSzPct val="100000"/>
                <a:buFont typeface="Wingdings" charset="0"/>
                <a:buChar char="n"/>
                <a:defRPr sz="1600">
                  <a:solidFill>
                    <a:schemeClr val="tx1"/>
                  </a:solidFill>
                  <a:latin typeface="Arial" charset="0"/>
                  <a:ea typeface="+mn-ea"/>
                </a:defRPr>
              </a:lvl4pPr>
              <a:lvl5pPr marL="2057400" indent="-228600" algn="l" rtl="0" eaLnBrk="0" fontAlgn="base" hangingPunct="0">
                <a:spcBef>
                  <a:spcPct val="20000"/>
                </a:spcBef>
                <a:spcAft>
                  <a:spcPct val="0"/>
                </a:spcAft>
                <a:buClr>
                  <a:srgbClr val="003300"/>
                </a:buClr>
                <a:buSzPct val="100000"/>
                <a:buFont typeface="Wingdings" charset="0"/>
                <a:buChar char="n"/>
                <a:defRPr sz="1600">
                  <a:solidFill>
                    <a:schemeClr val="tx1"/>
                  </a:solidFill>
                  <a:latin typeface="Arial" charset="0"/>
                  <a:ea typeface="+mn-ea"/>
                </a:defRPr>
              </a:lvl5pPr>
              <a:lvl6pPr marL="2514600" indent="-228600" algn="l" rtl="0" eaLnBrk="0" fontAlgn="base" hangingPunct="0">
                <a:spcBef>
                  <a:spcPct val="20000"/>
                </a:spcBef>
                <a:spcAft>
                  <a:spcPct val="0"/>
                </a:spcAft>
                <a:buClr>
                  <a:srgbClr val="003300"/>
                </a:buClr>
                <a:buSzPct val="100000"/>
                <a:buFont typeface="Wingdings" charset="0"/>
                <a:buChar char="n"/>
                <a:defRPr sz="1600">
                  <a:solidFill>
                    <a:schemeClr val="tx1"/>
                  </a:solidFill>
                  <a:latin typeface="+mn-lt"/>
                  <a:ea typeface="+mn-ea"/>
                </a:defRPr>
              </a:lvl6pPr>
              <a:lvl7pPr marL="2971800" indent="-228600" algn="l" rtl="0" eaLnBrk="0" fontAlgn="base" hangingPunct="0">
                <a:spcBef>
                  <a:spcPct val="20000"/>
                </a:spcBef>
                <a:spcAft>
                  <a:spcPct val="0"/>
                </a:spcAft>
                <a:buClr>
                  <a:srgbClr val="003300"/>
                </a:buClr>
                <a:buSzPct val="100000"/>
                <a:buFont typeface="Wingdings" charset="0"/>
                <a:buChar char="n"/>
                <a:defRPr sz="1600">
                  <a:solidFill>
                    <a:schemeClr val="tx1"/>
                  </a:solidFill>
                  <a:latin typeface="+mn-lt"/>
                  <a:ea typeface="+mn-ea"/>
                </a:defRPr>
              </a:lvl7pPr>
              <a:lvl8pPr marL="3429000" indent="-228600" algn="l" rtl="0" eaLnBrk="0" fontAlgn="base" hangingPunct="0">
                <a:spcBef>
                  <a:spcPct val="20000"/>
                </a:spcBef>
                <a:spcAft>
                  <a:spcPct val="0"/>
                </a:spcAft>
                <a:buClr>
                  <a:srgbClr val="003300"/>
                </a:buClr>
                <a:buSzPct val="100000"/>
                <a:buFont typeface="Wingdings" charset="0"/>
                <a:buChar char="n"/>
                <a:defRPr sz="1600">
                  <a:solidFill>
                    <a:schemeClr val="tx1"/>
                  </a:solidFill>
                  <a:latin typeface="+mn-lt"/>
                  <a:ea typeface="+mn-ea"/>
                </a:defRPr>
              </a:lvl8pPr>
              <a:lvl9pPr marL="3886200" indent="-228600" algn="l" rtl="0" eaLnBrk="0" fontAlgn="base" hangingPunct="0">
                <a:spcBef>
                  <a:spcPct val="20000"/>
                </a:spcBef>
                <a:spcAft>
                  <a:spcPct val="0"/>
                </a:spcAft>
                <a:buClr>
                  <a:srgbClr val="003300"/>
                </a:buClr>
                <a:buSzPct val="100000"/>
                <a:buFont typeface="Wingdings" charset="0"/>
                <a:buChar char="n"/>
                <a:defRPr sz="1600">
                  <a:solidFill>
                    <a:schemeClr val="tx1"/>
                  </a:solidFill>
                  <a:latin typeface="+mn-lt"/>
                  <a:ea typeface="+mn-ea"/>
                </a:defRPr>
              </a:lvl9pPr>
            </a:lstStyle>
            <a:p>
              <a:pPr marL="182563" indent="-182563">
                <a:spcBef>
                  <a:spcPts val="600"/>
                </a:spcBef>
                <a:buClrTx/>
                <a:buFont typeface="Arial"/>
                <a:buChar char="•"/>
                <a:defRPr/>
              </a:pPr>
              <a:r>
                <a:rPr lang="en-US" sz="2000" dirty="0">
                  <a:latin typeface="Times New Roman"/>
                  <a:cs typeface="Times New Roman"/>
                </a:rPr>
                <a:t>Often described as “the first programmer”</a:t>
              </a:r>
            </a:p>
            <a:p>
              <a:pPr marL="182563" indent="-182563">
                <a:spcBef>
                  <a:spcPts val="600"/>
                </a:spcBef>
                <a:buClrTx/>
                <a:buFont typeface="Arial"/>
                <a:buChar char="•"/>
                <a:defRPr/>
              </a:pPr>
              <a:r>
                <a:rPr lang="en-US" sz="2000" dirty="0">
                  <a:latin typeface="Times New Roman"/>
                  <a:cs typeface="Times New Roman"/>
                </a:rPr>
                <a:t>The programming language </a:t>
              </a:r>
              <a:r>
                <a:rPr lang="en-US" sz="2000" u="sng" dirty="0">
                  <a:latin typeface="Times New Roman"/>
                  <a:cs typeface="Times New Roman"/>
                </a:rPr>
                <a:t>Ada</a:t>
              </a:r>
              <a:r>
                <a:rPr lang="en-US" sz="2000" dirty="0">
                  <a:latin typeface="Times New Roman"/>
                  <a:cs typeface="Times New Roman"/>
                </a:rPr>
                <a:t> is named after her.</a:t>
              </a:r>
            </a:p>
          </p:txBody>
        </p:sp>
      </p:grpSp>
    </p:spTree>
    <p:extLst>
      <p:ext uri="{BB962C8B-B14F-4D97-AF65-F5344CB8AC3E}">
        <p14:creationId xmlns:p14="http://schemas.microsoft.com/office/powerpoint/2010/main" val="606318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000" dirty="0"/>
              <a:t>Ada Lovelace vision about the power and limitations of computers </a:t>
            </a:r>
            <a:r>
              <a:rPr lang="en-US" sz="1800" dirty="0"/>
              <a:t>(1840!)</a:t>
            </a:r>
            <a:endParaRPr lang="en-US" dirty="0"/>
          </a:p>
        </p:txBody>
      </p:sp>
      <p:sp>
        <p:nvSpPr>
          <p:cNvPr id="12" name="Rectangle 7"/>
          <p:cNvSpPr txBox="1">
            <a:spLocks noChangeArrowheads="1"/>
          </p:cNvSpPr>
          <p:nvPr/>
        </p:nvSpPr>
        <p:spPr bwMode="auto">
          <a:xfrm>
            <a:off x="533400" y="3962400"/>
            <a:ext cx="5562600" cy="2133600"/>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60000"/>
              </a:spcBef>
              <a:spcAft>
                <a:spcPct val="0"/>
              </a:spcAft>
              <a:buClr>
                <a:srgbClr val="006600"/>
              </a:buClr>
              <a:buSzPct val="100000"/>
              <a:buFont typeface="Wingdings" charset="0"/>
              <a:buChar char="n"/>
              <a:defRPr sz="1600">
                <a:solidFill>
                  <a:schemeClr val="tx1"/>
                </a:solidFill>
                <a:latin typeface="Arial" charset="0"/>
                <a:ea typeface="+mn-ea"/>
                <a:cs typeface="ＭＳ Ｐゴシック" charset="0"/>
              </a:defRPr>
            </a:lvl1pPr>
            <a:lvl2pPr marL="742950" indent="-285750" algn="l" rtl="0" eaLnBrk="0" fontAlgn="base" hangingPunct="0">
              <a:spcBef>
                <a:spcPct val="60000"/>
              </a:spcBef>
              <a:spcAft>
                <a:spcPct val="0"/>
              </a:spcAft>
              <a:buClr>
                <a:srgbClr val="000099"/>
              </a:buClr>
              <a:buSzPct val="75000"/>
              <a:buFont typeface="Wingdings" charset="0"/>
              <a:buChar char="l"/>
              <a:defRPr sz="1600">
                <a:solidFill>
                  <a:schemeClr val="tx1"/>
                </a:solidFill>
                <a:latin typeface="Arial" charset="0"/>
                <a:ea typeface="+mn-ea"/>
              </a:defRPr>
            </a:lvl2pPr>
            <a:lvl3pPr marL="1143000" indent="-228600" algn="l" rtl="0" eaLnBrk="0" fontAlgn="base" hangingPunct="0">
              <a:spcBef>
                <a:spcPct val="20000"/>
              </a:spcBef>
              <a:spcAft>
                <a:spcPct val="0"/>
              </a:spcAft>
              <a:buClr>
                <a:srgbClr val="003300"/>
              </a:buClr>
              <a:buSzPct val="75000"/>
              <a:buFont typeface="Wingdings" charset="0"/>
              <a:buChar char="q"/>
              <a:defRPr sz="1600">
                <a:solidFill>
                  <a:schemeClr val="tx1"/>
                </a:solidFill>
                <a:latin typeface="Arial" charset="0"/>
                <a:ea typeface="+mn-ea"/>
              </a:defRPr>
            </a:lvl3pPr>
            <a:lvl4pPr marL="1600200" indent="-228600" algn="l" rtl="0" eaLnBrk="0" fontAlgn="base" hangingPunct="0">
              <a:spcBef>
                <a:spcPct val="20000"/>
              </a:spcBef>
              <a:spcAft>
                <a:spcPct val="0"/>
              </a:spcAft>
              <a:buClr>
                <a:srgbClr val="003300"/>
              </a:buClr>
              <a:buSzPct val="100000"/>
              <a:buFont typeface="Wingdings" charset="0"/>
              <a:buChar char="n"/>
              <a:defRPr sz="1600">
                <a:solidFill>
                  <a:schemeClr val="tx1"/>
                </a:solidFill>
                <a:latin typeface="Arial" charset="0"/>
                <a:ea typeface="+mn-ea"/>
              </a:defRPr>
            </a:lvl4pPr>
            <a:lvl5pPr marL="2057400" indent="-228600" algn="l" rtl="0" eaLnBrk="0" fontAlgn="base" hangingPunct="0">
              <a:spcBef>
                <a:spcPct val="20000"/>
              </a:spcBef>
              <a:spcAft>
                <a:spcPct val="0"/>
              </a:spcAft>
              <a:buClr>
                <a:srgbClr val="003300"/>
              </a:buClr>
              <a:buSzPct val="100000"/>
              <a:buFont typeface="Wingdings" charset="0"/>
              <a:buChar char="n"/>
              <a:defRPr sz="1600">
                <a:solidFill>
                  <a:schemeClr val="tx1"/>
                </a:solidFill>
                <a:latin typeface="Arial" charset="0"/>
                <a:ea typeface="+mn-ea"/>
              </a:defRPr>
            </a:lvl5pPr>
            <a:lvl6pPr marL="2514600" indent="-228600" algn="l" rtl="0" eaLnBrk="0" fontAlgn="base" hangingPunct="0">
              <a:spcBef>
                <a:spcPct val="20000"/>
              </a:spcBef>
              <a:spcAft>
                <a:spcPct val="0"/>
              </a:spcAft>
              <a:buClr>
                <a:srgbClr val="003300"/>
              </a:buClr>
              <a:buSzPct val="100000"/>
              <a:buFont typeface="Wingdings" charset="0"/>
              <a:buChar char="n"/>
              <a:defRPr sz="1600">
                <a:solidFill>
                  <a:schemeClr val="tx1"/>
                </a:solidFill>
                <a:latin typeface="+mn-lt"/>
                <a:ea typeface="+mn-ea"/>
              </a:defRPr>
            </a:lvl6pPr>
            <a:lvl7pPr marL="2971800" indent="-228600" algn="l" rtl="0" eaLnBrk="0" fontAlgn="base" hangingPunct="0">
              <a:spcBef>
                <a:spcPct val="20000"/>
              </a:spcBef>
              <a:spcAft>
                <a:spcPct val="0"/>
              </a:spcAft>
              <a:buClr>
                <a:srgbClr val="003300"/>
              </a:buClr>
              <a:buSzPct val="100000"/>
              <a:buFont typeface="Wingdings" charset="0"/>
              <a:buChar char="n"/>
              <a:defRPr sz="1600">
                <a:solidFill>
                  <a:schemeClr val="tx1"/>
                </a:solidFill>
                <a:latin typeface="+mn-lt"/>
                <a:ea typeface="+mn-ea"/>
              </a:defRPr>
            </a:lvl7pPr>
            <a:lvl8pPr marL="3429000" indent="-228600" algn="l" rtl="0" eaLnBrk="0" fontAlgn="base" hangingPunct="0">
              <a:spcBef>
                <a:spcPct val="20000"/>
              </a:spcBef>
              <a:spcAft>
                <a:spcPct val="0"/>
              </a:spcAft>
              <a:buClr>
                <a:srgbClr val="003300"/>
              </a:buClr>
              <a:buSzPct val="100000"/>
              <a:buFont typeface="Wingdings" charset="0"/>
              <a:buChar char="n"/>
              <a:defRPr sz="1600">
                <a:solidFill>
                  <a:schemeClr val="tx1"/>
                </a:solidFill>
                <a:latin typeface="+mn-lt"/>
                <a:ea typeface="+mn-ea"/>
              </a:defRPr>
            </a:lvl8pPr>
            <a:lvl9pPr marL="3886200" indent="-228600" algn="l" rtl="0" eaLnBrk="0" fontAlgn="base" hangingPunct="0">
              <a:spcBef>
                <a:spcPct val="20000"/>
              </a:spcBef>
              <a:spcAft>
                <a:spcPct val="0"/>
              </a:spcAft>
              <a:buClr>
                <a:srgbClr val="003300"/>
              </a:buClr>
              <a:buSzPct val="100000"/>
              <a:buFont typeface="Wingdings" charset="0"/>
              <a:buChar char="n"/>
              <a:defRPr sz="1600">
                <a:solidFill>
                  <a:schemeClr val="tx1"/>
                </a:solidFill>
                <a:latin typeface="+mn-lt"/>
                <a:ea typeface="+mn-ea"/>
              </a:defRPr>
            </a:lvl9pPr>
          </a:lstStyle>
          <a:p>
            <a:pPr marL="0" indent="0">
              <a:buNone/>
              <a:defRPr/>
            </a:pPr>
            <a:r>
              <a:rPr lang="en-US" sz="1800" dirty="0">
                <a:latin typeface="Times New Roman"/>
                <a:cs typeface="Times New Roman"/>
              </a:rPr>
              <a:t>“The Analytical Engine has no pretensions whatever to originate anything. It can do whatever we know how to order it to perform. It can follow analysis; but it has no power of anticipating any analytical relations or truths.” </a:t>
            </a:r>
          </a:p>
        </p:txBody>
      </p:sp>
      <p:sp>
        <p:nvSpPr>
          <p:cNvPr id="8" name="Rectangle 7"/>
          <p:cNvSpPr txBox="1">
            <a:spLocks noChangeArrowheads="1"/>
          </p:cNvSpPr>
          <p:nvPr/>
        </p:nvSpPr>
        <p:spPr bwMode="auto">
          <a:xfrm>
            <a:off x="457200" y="990600"/>
            <a:ext cx="5638800" cy="2438400"/>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60000"/>
              </a:spcBef>
              <a:spcAft>
                <a:spcPct val="0"/>
              </a:spcAft>
              <a:buClr>
                <a:srgbClr val="006600"/>
              </a:buClr>
              <a:buSzPct val="100000"/>
              <a:buFont typeface="Wingdings" charset="0"/>
              <a:buChar char="n"/>
              <a:defRPr sz="1600">
                <a:solidFill>
                  <a:schemeClr val="tx1"/>
                </a:solidFill>
                <a:latin typeface="Arial" charset="0"/>
                <a:ea typeface="+mn-ea"/>
                <a:cs typeface="ＭＳ Ｐゴシック" charset="0"/>
              </a:defRPr>
            </a:lvl1pPr>
            <a:lvl2pPr marL="742950" indent="-285750" algn="l" rtl="0" eaLnBrk="0" fontAlgn="base" hangingPunct="0">
              <a:spcBef>
                <a:spcPct val="60000"/>
              </a:spcBef>
              <a:spcAft>
                <a:spcPct val="0"/>
              </a:spcAft>
              <a:buClr>
                <a:srgbClr val="000099"/>
              </a:buClr>
              <a:buSzPct val="75000"/>
              <a:buFont typeface="Wingdings" charset="0"/>
              <a:buChar char="l"/>
              <a:defRPr sz="1600">
                <a:solidFill>
                  <a:schemeClr val="tx1"/>
                </a:solidFill>
                <a:latin typeface="Arial" charset="0"/>
                <a:ea typeface="+mn-ea"/>
              </a:defRPr>
            </a:lvl2pPr>
            <a:lvl3pPr marL="1143000" indent="-228600" algn="l" rtl="0" eaLnBrk="0" fontAlgn="base" hangingPunct="0">
              <a:spcBef>
                <a:spcPct val="20000"/>
              </a:spcBef>
              <a:spcAft>
                <a:spcPct val="0"/>
              </a:spcAft>
              <a:buClr>
                <a:srgbClr val="003300"/>
              </a:buClr>
              <a:buSzPct val="75000"/>
              <a:buFont typeface="Wingdings" charset="0"/>
              <a:buChar char="q"/>
              <a:defRPr sz="1600">
                <a:solidFill>
                  <a:schemeClr val="tx1"/>
                </a:solidFill>
                <a:latin typeface="Arial" charset="0"/>
                <a:ea typeface="+mn-ea"/>
              </a:defRPr>
            </a:lvl3pPr>
            <a:lvl4pPr marL="1600200" indent="-228600" algn="l" rtl="0" eaLnBrk="0" fontAlgn="base" hangingPunct="0">
              <a:spcBef>
                <a:spcPct val="20000"/>
              </a:spcBef>
              <a:spcAft>
                <a:spcPct val="0"/>
              </a:spcAft>
              <a:buClr>
                <a:srgbClr val="003300"/>
              </a:buClr>
              <a:buSzPct val="100000"/>
              <a:buFont typeface="Wingdings" charset="0"/>
              <a:buChar char="n"/>
              <a:defRPr sz="1600">
                <a:solidFill>
                  <a:schemeClr val="tx1"/>
                </a:solidFill>
                <a:latin typeface="Arial" charset="0"/>
                <a:ea typeface="+mn-ea"/>
              </a:defRPr>
            </a:lvl4pPr>
            <a:lvl5pPr marL="2057400" indent="-228600" algn="l" rtl="0" eaLnBrk="0" fontAlgn="base" hangingPunct="0">
              <a:spcBef>
                <a:spcPct val="20000"/>
              </a:spcBef>
              <a:spcAft>
                <a:spcPct val="0"/>
              </a:spcAft>
              <a:buClr>
                <a:srgbClr val="003300"/>
              </a:buClr>
              <a:buSzPct val="100000"/>
              <a:buFont typeface="Wingdings" charset="0"/>
              <a:buChar char="n"/>
              <a:defRPr sz="1600">
                <a:solidFill>
                  <a:schemeClr val="tx1"/>
                </a:solidFill>
                <a:latin typeface="Arial" charset="0"/>
                <a:ea typeface="+mn-ea"/>
              </a:defRPr>
            </a:lvl5pPr>
            <a:lvl6pPr marL="2514600" indent="-228600" algn="l" rtl="0" eaLnBrk="0" fontAlgn="base" hangingPunct="0">
              <a:spcBef>
                <a:spcPct val="20000"/>
              </a:spcBef>
              <a:spcAft>
                <a:spcPct val="0"/>
              </a:spcAft>
              <a:buClr>
                <a:srgbClr val="003300"/>
              </a:buClr>
              <a:buSzPct val="100000"/>
              <a:buFont typeface="Wingdings" charset="0"/>
              <a:buChar char="n"/>
              <a:defRPr sz="1600">
                <a:solidFill>
                  <a:schemeClr val="tx1"/>
                </a:solidFill>
                <a:latin typeface="+mn-lt"/>
                <a:ea typeface="+mn-ea"/>
              </a:defRPr>
            </a:lvl6pPr>
            <a:lvl7pPr marL="2971800" indent="-228600" algn="l" rtl="0" eaLnBrk="0" fontAlgn="base" hangingPunct="0">
              <a:spcBef>
                <a:spcPct val="20000"/>
              </a:spcBef>
              <a:spcAft>
                <a:spcPct val="0"/>
              </a:spcAft>
              <a:buClr>
                <a:srgbClr val="003300"/>
              </a:buClr>
              <a:buSzPct val="100000"/>
              <a:buFont typeface="Wingdings" charset="0"/>
              <a:buChar char="n"/>
              <a:defRPr sz="1600">
                <a:solidFill>
                  <a:schemeClr val="tx1"/>
                </a:solidFill>
                <a:latin typeface="+mn-lt"/>
                <a:ea typeface="+mn-ea"/>
              </a:defRPr>
            </a:lvl7pPr>
            <a:lvl8pPr marL="3429000" indent="-228600" algn="l" rtl="0" eaLnBrk="0" fontAlgn="base" hangingPunct="0">
              <a:spcBef>
                <a:spcPct val="20000"/>
              </a:spcBef>
              <a:spcAft>
                <a:spcPct val="0"/>
              </a:spcAft>
              <a:buClr>
                <a:srgbClr val="003300"/>
              </a:buClr>
              <a:buSzPct val="100000"/>
              <a:buFont typeface="Wingdings" charset="0"/>
              <a:buChar char="n"/>
              <a:defRPr sz="1600">
                <a:solidFill>
                  <a:schemeClr val="tx1"/>
                </a:solidFill>
                <a:latin typeface="+mn-lt"/>
                <a:ea typeface="+mn-ea"/>
              </a:defRPr>
            </a:lvl8pPr>
            <a:lvl9pPr marL="3886200" indent="-228600" algn="l" rtl="0" eaLnBrk="0" fontAlgn="base" hangingPunct="0">
              <a:spcBef>
                <a:spcPct val="20000"/>
              </a:spcBef>
              <a:spcAft>
                <a:spcPct val="0"/>
              </a:spcAft>
              <a:buClr>
                <a:srgbClr val="003300"/>
              </a:buClr>
              <a:buSzPct val="100000"/>
              <a:buFont typeface="Wingdings" charset="0"/>
              <a:buChar char="n"/>
              <a:defRPr sz="1600">
                <a:solidFill>
                  <a:schemeClr val="tx1"/>
                </a:solidFill>
                <a:latin typeface="+mn-lt"/>
                <a:ea typeface="+mn-ea"/>
              </a:defRPr>
            </a:lvl9pPr>
          </a:lstStyle>
          <a:p>
            <a:pPr marL="0" indent="0">
              <a:buNone/>
              <a:defRPr/>
            </a:pPr>
            <a:r>
              <a:rPr lang="en-US" sz="1800" dirty="0">
                <a:latin typeface="Times New Roman"/>
                <a:cs typeface="Times New Roman"/>
              </a:rPr>
              <a:t>“The Analytical Engine might act upon other things besides number, were objects found whose mutual fundamental relations could be expressed by those of the abstract science of operations...  Supposing, for instance, that the fundamental relations of pitched sounds in the science of harmony and of musical composition were susceptible of such expression and adaptations, the engine might compose elaborate and scientific pieces of music of any degree of complexity or extent.”</a:t>
            </a:r>
          </a:p>
        </p:txBody>
      </p:sp>
      <p:pic>
        <p:nvPicPr>
          <p:cNvPr id="4" name="Picture 3"/>
          <p:cNvPicPr>
            <a:picLocks noChangeAspect="1"/>
          </p:cNvPicPr>
          <p:nvPr/>
        </p:nvPicPr>
        <p:blipFill>
          <a:blip r:embed="rId2"/>
          <a:stretch>
            <a:fillRect/>
          </a:stretch>
        </p:blipFill>
        <p:spPr>
          <a:xfrm flipH="1">
            <a:off x="6248400" y="1066800"/>
            <a:ext cx="2705947" cy="3581400"/>
          </a:xfrm>
          <a:prstGeom prst="rect">
            <a:avLst/>
          </a:prstGeom>
        </p:spPr>
      </p:pic>
    </p:spTree>
    <p:extLst>
      <p:ext uri="{BB962C8B-B14F-4D97-AF65-F5344CB8AC3E}">
        <p14:creationId xmlns:p14="http://schemas.microsoft.com/office/powerpoint/2010/main" val="19431039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2"/>
          <p:cNvSpPr txBox="1">
            <a:spLocks noChangeArrowheads="1"/>
          </p:cNvSpPr>
          <p:nvPr/>
        </p:nvSpPr>
        <p:spPr bwMode="auto">
          <a:xfrm>
            <a:off x="152400" y="76200"/>
            <a:ext cx="8763000" cy="533400"/>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2075" tIns="46038" rIns="92075" bIns="46038" numCol="1" anchor="ctr" anchorCtr="0" compatLnSpc="1">
            <a:prstTxWarp prst="textNoShape">
              <a:avLst/>
            </a:prstTxWarp>
          </a:bodyPr>
          <a:lstStyle>
            <a:lvl1pPr algn="l" rtl="0" eaLnBrk="0" fontAlgn="base" hangingPunct="0">
              <a:spcBef>
                <a:spcPct val="0"/>
              </a:spcBef>
              <a:spcAft>
                <a:spcPct val="0"/>
              </a:spcAft>
              <a:defRPr sz="2400">
                <a:solidFill>
                  <a:srgbClr val="000000"/>
                </a:solidFill>
                <a:latin typeface="Arial" charset="0"/>
                <a:ea typeface="+mj-ea"/>
                <a:cs typeface="ＭＳ Ｐゴシック" charset="0"/>
              </a:defRPr>
            </a:lvl1pPr>
            <a:lvl2pPr algn="l" rtl="0" eaLnBrk="0" fontAlgn="base" hangingPunct="0">
              <a:spcBef>
                <a:spcPct val="0"/>
              </a:spcBef>
              <a:spcAft>
                <a:spcPct val="0"/>
              </a:spcAft>
              <a:defRPr sz="2400">
                <a:solidFill>
                  <a:srgbClr val="000000"/>
                </a:solidFill>
                <a:latin typeface="Arial" charset="0"/>
                <a:ea typeface="ＭＳ Ｐゴシック" charset="0"/>
                <a:cs typeface="ＭＳ Ｐゴシック" charset="0"/>
              </a:defRPr>
            </a:lvl2pPr>
            <a:lvl3pPr algn="l" rtl="0" eaLnBrk="0" fontAlgn="base" hangingPunct="0">
              <a:spcBef>
                <a:spcPct val="0"/>
              </a:spcBef>
              <a:spcAft>
                <a:spcPct val="0"/>
              </a:spcAft>
              <a:defRPr sz="2400">
                <a:solidFill>
                  <a:srgbClr val="000000"/>
                </a:solidFill>
                <a:latin typeface="Arial" charset="0"/>
                <a:ea typeface="ＭＳ Ｐゴシック" charset="0"/>
                <a:cs typeface="ＭＳ Ｐゴシック" charset="0"/>
              </a:defRPr>
            </a:lvl3pPr>
            <a:lvl4pPr algn="l" rtl="0" eaLnBrk="0" fontAlgn="base" hangingPunct="0">
              <a:spcBef>
                <a:spcPct val="0"/>
              </a:spcBef>
              <a:spcAft>
                <a:spcPct val="0"/>
              </a:spcAft>
              <a:defRPr sz="2400">
                <a:solidFill>
                  <a:srgbClr val="000000"/>
                </a:solidFill>
                <a:latin typeface="Arial" charset="0"/>
                <a:ea typeface="ＭＳ Ｐゴシック" charset="0"/>
                <a:cs typeface="ＭＳ Ｐゴシック" charset="0"/>
              </a:defRPr>
            </a:lvl4pPr>
            <a:lvl5pPr algn="l" rtl="0" eaLnBrk="0" fontAlgn="base" hangingPunct="0">
              <a:spcBef>
                <a:spcPct val="0"/>
              </a:spcBef>
              <a:spcAft>
                <a:spcPct val="0"/>
              </a:spcAft>
              <a:defRPr sz="2400">
                <a:solidFill>
                  <a:srgbClr val="000000"/>
                </a:solidFill>
                <a:latin typeface="Arial" charset="0"/>
                <a:ea typeface="ＭＳ Ｐゴシック" charset="0"/>
                <a:cs typeface="ＭＳ Ｐゴシック" charset="0"/>
              </a:defRPr>
            </a:lvl5pPr>
            <a:lvl6pPr marL="457200" algn="l" rtl="0" eaLnBrk="0" fontAlgn="base" hangingPunct="0">
              <a:spcBef>
                <a:spcPct val="0"/>
              </a:spcBef>
              <a:spcAft>
                <a:spcPct val="0"/>
              </a:spcAft>
              <a:defRPr sz="2400">
                <a:solidFill>
                  <a:srgbClr val="663300"/>
                </a:solidFill>
                <a:latin typeface="Arial" charset="0"/>
                <a:ea typeface="ＭＳ Ｐゴシック" charset="0"/>
              </a:defRPr>
            </a:lvl6pPr>
            <a:lvl7pPr marL="914400" algn="l" rtl="0" eaLnBrk="0" fontAlgn="base" hangingPunct="0">
              <a:spcBef>
                <a:spcPct val="0"/>
              </a:spcBef>
              <a:spcAft>
                <a:spcPct val="0"/>
              </a:spcAft>
              <a:defRPr sz="2400">
                <a:solidFill>
                  <a:srgbClr val="663300"/>
                </a:solidFill>
                <a:latin typeface="Arial" charset="0"/>
                <a:ea typeface="ＭＳ Ｐゴシック" charset="0"/>
              </a:defRPr>
            </a:lvl7pPr>
            <a:lvl8pPr marL="1371600" algn="l" rtl="0" eaLnBrk="0" fontAlgn="base" hangingPunct="0">
              <a:spcBef>
                <a:spcPct val="0"/>
              </a:spcBef>
              <a:spcAft>
                <a:spcPct val="0"/>
              </a:spcAft>
              <a:defRPr sz="2400">
                <a:solidFill>
                  <a:srgbClr val="663300"/>
                </a:solidFill>
                <a:latin typeface="Arial" charset="0"/>
                <a:ea typeface="ＭＳ Ｐゴシック" charset="0"/>
              </a:defRPr>
            </a:lvl8pPr>
            <a:lvl9pPr marL="1828800" algn="l" rtl="0" eaLnBrk="0" fontAlgn="base" hangingPunct="0">
              <a:spcBef>
                <a:spcPct val="0"/>
              </a:spcBef>
              <a:spcAft>
                <a:spcPct val="0"/>
              </a:spcAft>
              <a:defRPr sz="2400">
                <a:solidFill>
                  <a:srgbClr val="663300"/>
                </a:solidFill>
                <a:latin typeface="Arial" charset="0"/>
                <a:ea typeface="ＭＳ Ｐゴシック" charset="0"/>
              </a:defRPr>
            </a:lvl9pPr>
          </a:lstStyle>
          <a:p>
            <a:pPr>
              <a:defRPr/>
            </a:pPr>
            <a:r>
              <a:rPr lang="en-US" dirty="0"/>
              <a:t>Modern computers (20</a:t>
            </a:r>
            <a:r>
              <a:rPr lang="en-US" baseline="30000" dirty="0"/>
              <a:t>th</a:t>
            </a:r>
            <a:r>
              <a:rPr lang="en-US" dirty="0"/>
              <a:t> century)</a:t>
            </a:r>
            <a:endParaRPr lang="en-US" sz="1800" dirty="0"/>
          </a:p>
        </p:txBody>
      </p:sp>
      <p:sp>
        <p:nvSpPr>
          <p:cNvPr id="21" name="TextBox 20">
            <a:extLst>
              <a:ext uri="{FF2B5EF4-FFF2-40B4-BE49-F238E27FC236}">
                <a16:creationId xmlns:a16="http://schemas.microsoft.com/office/drawing/2014/main" id="{5FDD6242-C034-274A-8E0F-45EE2DE5EA32}"/>
              </a:ext>
            </a:extLst>
          </p:cNvPr>
          <p:cNvSpPr txBox="1"/>
          <p:nvPr/>
        </p:nvSpPr>
        <p:spPr>
          <a:xfrm>
            <a:off x="-303141" y="1994121"/>
            <a:ext cx="2606943" cy="276999"/>
          </a:xfrm>
          <a:prstGeom prst="rect">
            <a:avLst/>
          </a:prstGeom>
          <a:noFill/>
        </p:spPr>
        <p:txBody>
          <a:bodyPr wrap="square" rtlCol="0">
            <a:spAutoFit/>
          </a:bodyPr>
          <a:lstStyle/>
          <a:p>
            <a:pPr algn="ctr">
              <a:spcBef>
                <a:spcPts val="600"/>
              </a:spcBef>
            </a:pPr>
            <a:r>
              <a:rPr lang="en-US" sz="1200" dirty="0">
                <a:latin typeface="Times New Roman"/>
                <a:cs typeface="Times New Roman"/>
              </a:rPr>
              <a:t>John Von Neumann</a:t>
            </a:r>
          </a:p>
        </p:txBody>
      </p:sp>
      <p:pic>
        <p:nvPicPr>
          <p:cNvPr id="22" name="Picture 2" descr="http://upload.wikimedia.org/wikipedia/commons/5/5e/JohnvonNeumann-LosAlamos.gif">
            <a:extLst>
              <a:ext uri="{FF2B5EF4-FFF2-40B4-BE49-F238E27FC236}">
                <a16:creationId xmlns:a16="http://schemas.microsoft.com/office/drawing/2014/main" id="{D1ED514A-F9C0-6B4C-A546-67E8D9DC5A77}"/>
              </a:ext>
            </a:extLst>
          </p:cNvPr>
          <p:cNvPicPr>
            <a:picLocks noChangeAspect="1" noChangeArrowheads="1"/>
          </p:cNvPicPr>
          <p:nvPr/>
        </p:nvPicPr>
        <p:blipFill>
          <a:blip r:embed="rId2" cstate="print"/>
          <a:srcRect/>
          <a:stretch>
            <a:fillRect/>
          </a:stretch>
        </p:blipFill>
        <p:spPr bwMode="auto">
          <a:xfrm>
            <a:off x="541705" y="836539"/>
            <a:ext cx="904133" cy="1179064"/>
          </a:xfrm>
          <a:prstGeom prst="rect">
            <a:avLst/>
          </a:prstGeom>
          <a:noFill/>
        </p:spPr>
      </p:pic>
      <p:pic>
        <p:nvPicPr>
          <p:cNvPr id="43" name="Picture 2" descr="What is the difference between UNIVAC and ENIAC computer? - Quora">
            <a:extLst>
              <a:ext uri="{FF2B5EF4-FFF2-40B4-BE49-F238E27FC236}">
                <a16:creationId xmlns:a16="http://schemas.microsoft.com/office/drawing/2014/main" id="{0AAE4B66-43E9-8849-9978-D1E3AAA02E6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40444"/>
          <a:stretch/>
        </p:blipFill>
        <p:spPr bwMode="auto">
          <a:xfrm>
            <a:off x="4724400" y="914400"/>
            <a:ext cx="3503657" cy="3137606"/>
          </a:xfrm>
          <a:prstGeom prst="rect">
            <a:avLst/>
          </a:prstGeom>
          <a:noFill/>
          <a:extLst>
            <a:ext uri="{909E8E84-426E-40DD-AFC4-6F175D3DCCD1}">
              <a14:hiddenFill xmlns:a14="http://schemas.microsoft.com/office/drawing/2010/main">
                <a:solidFill>
                  <a:srgbClr val="FFFFFF"/>
                </a:solidFill>
              </a14:hiddenFill>
            </a:ext>
          </a:extLst>
        </p:spPr>
      </p:pic>
      <p:sp>
        <p:nvSpPr>
          <p:cNvPr id="44" name="TextBox 43">
            <a:extLst>
              <a:ext uri="{FF2B5EF4-FFF2-40B4-BE49-F238E27FC236}">
                <a16:creationId xmlns:a16="http://schemas.microsoft.com/office/drawing/2014/main" id="{C3151966-D6BB-4E44-B92F-898A0C200E0C}"/>
              </a:ext>
            </a:extLst>
          </p:cNvPr>
          <p:cNvSpPr txBox="1"/>
          <p:nvPr/>
        </p:nvSpPr>
        <p:spPr>
          <a:xfrm>
            <a:off x="3946958" y="4245817"/>
            <a:ext cx="5103680" cy="1600438"/>
          </a:xfrm>
          <a:prstGeom prst="rect">
            <a:avLst/>
          </a:prstGeom>
          <a:noFill/>
        </p:spPr>
        <p:txBody>
          <a:bodyPr wrap="square" rtlCol="0">
            <a:spAutoFit/>
          </a:bodyPr>
          <a:lstStyle/>
          <a:p>
            <a:pPr algn="ctr">
              <a:spcBef>
                <a:spcPts val="1200"/>
              </a:spcBef>
            </a:pPr>
            <a:r>
              <a:rPr lang="en-US" sz="2000" u="sng" dirty="0">
                <a:latin typeface="Times New Roman"/>
                <a:cs typeface="Times New Roman"/>
              </a:rPr>
              <a:t>ENIAC</a:t>
            </a:r>
            <a:r>
              <a:rPr lang="en-US" sz="2000" dirty="0">
                <a:latin typeface="Times New Roman"/>
                <a:cs typeface="Times New Roman"/>
              </a:rPr>
              <a:t>: First digital, programmable,</a:t>
            </a:r>
            <a:br>
              <a:rPr lang="en-US" sz="2000" dirty="0">
                <a:latin typeface="Times New Roman"/>
                <a:cs typeface="Times New Roman"/>
              </a:rPr>
            </a:br>
            <a:r>
              <a:rPr lang="en-US" sz="2000" dirty="0">
                <a:latin typeface="Times New Roman"/>
                <a:cs typeface="Times New Roman"/>
              </a:rPr>
              <a:t>stored program computer</a:t>
            </a:r>
          </a:p>
          <a:p>
            <a:pPr algn="ctr">
              <a:spcBef>
                <a:spcPts val="600"/>
              </a:spcBef>
            </a:pPr>
            <a:r>
              <a:rPr lang="en-US" sz="1600" dirty="0">
                <a:latin typeface="Times New Roman"/>
                <a:cs typeface="Times New Roman"/>
              </a:rPr>
              <a:t>University of Pennsylvania, 1946,</a:t>
            </a:r>
          </a:p>
          <a:p>
            <a:pPr algn="ctr">
              <a:spcBef>
                <a:spcPts val="600"/>
              </a:spcBef>
            </a:pPr>
            <a:r>
              <a:rPr lang="en-US" sz="1600" dirty="0">
                <a:latin typeface="Times New Roman"/>
                <a:cs typeface="Times New Roman"/>
              </a:rPr>
              <a:t>(Borrowed key ideas from other</a:t>
            </a:r>
            <a:br>
              <a:rPr lang="en-US" sz="1600" dirty="0">
                <a:latin typeface="Times New Roman"/>
                <a:cs typeface="Times New Roman"/>
              </a:rPr>
            </a:br>
            <a:r>
              <a:rPr lang="en-US" sz="1600" dirty="0">
                <a:latin typeface="Times New Roman"/>
                <a:cs typeface="Times New Roman"/>
              </a:rPr>
              <a:t>early computers and innovators)</a:t>
            </a:r>
          </a:p>
        </p:txBody>
      </p:sp>
    </p:spTree>
    <p:extLst>
      <p:ext uri="{BB962C8B-B14F-4D97-AF65-F5344CB8AC3E}">
        <p14:creationId xmlns:p14="http://schemas.microsoft.com/office/powerpoint/2010/main" val="5830687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2"/>
          <p:cNvSpPr txBox="1">
            <a:spLocks noChangeArrowheads="1"/>
          </p:cNvSpPr>
          <p:nvPr/>
        </p:nvSpPr>
        <p:spPr bwMode="auto">
          <a:xfrm>
            <a:off x="152400" y="76200"/>
            <a:ext cx="8763000" cy="533400"/>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2075" tIns="46038" rIns="92075" bIns="46038" numCol="1" anchor="ctr" anchorCtr="0" compatLnSpc="1">
            <a:prstTxWarp prst="textNoShape">
              <a:avLst/>
            </a:prstTxWarp>
          </a:bodyPr>
          <a:lstStyle>
            <a:lvl1pPr algn="l" rtl="0" eaLnBrk="0" fontAlgn="base" hangingPunct="0">
              <a:spcBef>
                <a:spcPct val="0"/>
              </a:spcBef>
              <a:spcAft>
                <a:spcPct val="0"/>
              </a:spcAft>
              <a:defRPr sz="2400">
                <a:solidFill>
                  <a:srgbClr val="000000"/>
                </a:solidFill>
                <a:latin typeface="Arial" charset="0"/>
                <a:ea typeface="+mj-ea"/>
                <a:cs typeface="ＭＳ Ｐゴシック" charset="0"/>
              </a:defRPr>
            </a:lvl1pPr>
            <a:lvl2pPr algn="l" rtl="0" eaLnBrk="0" fontAlgn="base" hangingPunct="0">
              <a:spcBef>
                <a:spcPct val="0"/>
              </a:spcBef>
              <a:spcAft>
                <a:spcPct val="0"/>
              </a:spcAft>
              <a:defRPr sz="2400">
                <a:solidFill>
                  <a:srgbClr val="000000"/>
                </a:solidFill>
                <a:latin typeface="Arial" charset="0"/>
                <a:ea typeface="ＭＳ Ｐゴシック" charset="0"/>
                <a:cs typeface="ＭＳ Ｐゴシック" charset="0"/>
              </a:defRPr>
            </a:lvl2pPr>
            <a:lvl3pPr algn="l" rtl="0" eaLnBrk="0" fontAlgn="base" hangingPunct="0">
              <a:spcBef>
                <a:spcPct val="0"/>
              </a:spcBef>
              <a:spcAft>
                <a:spcPct val="0"/>
              </a:spcAft>
              <a:defRPr sz="2400">
                <a:solidFill>
                  <a:srgbClr val="000000"/>
                </a:solidFill>
                <a:latin typeface="Arial" charset="0"/>
                <a:ea typeface="ＭＳ Ｐゴシック" charset="0"/>
                <a:cs typeface="ＭＳ Ｐゴシック" charset="0"/>
              </a:defRPr>
            </a:lvl3pPr>
            <a:lvl4pPr algn="l" rtl="0" eaLnBrk="0" fontAlgn="base" hangingPunct="0">
              <a:spcBef>
                <a:spcPct val="0"/>
              </a:spcBef>
              <a:spcAft>
                <a:spcPct val="0"/>
              </a:spcAft>
              <a:defRPr sz="2400">
                <a:solidFill>
                  <a:srgbClr val="000000"/>
                </a:solidFill>
                <a:latin typeface="Arial" charset="0"/>
                <a:ea typeface="ＭＳ Ｐゴシック" charset="0"/>
                <a:cs typeface="ＭＳ Ｐゴシック" charset="0"/>
              </a:defRPr>
            </a:lvl4pPr>
            <a:lvl5pPr algn="l" rtl="0" eaLnBrk="0" fontAlgn="base" hangingPunct="0">
              <a:spcBef>
                <a:spcPct val="0"/>
              </a:spcBef>
              <a:spcAft>
                <a:spcPct val="0"/>
              </a:spcAft>
              <a:defRPr sz="2400">
                <a:solidFill>
                  <a:srgbClr val="000000"/>
                </a:solidFill>
                <a:latin typeface="Arial" charset="0"/>
                <a:ea typeface="ＭＳ Ｐゴシック" charset="0"/>
                <a:cs typeface="ＭＳ Ｐゴシック" charset="0"/>
              </a:defRPr>
            </a:lvl5pPr>
            <a:lvl6pPr marL="457200" algn="l" rtl="0" eaLnBrk="0" fontAlgn="base" hangingPunct="0">
              <a:spcBef>
                <a:spcPct val="0"/>
              </a:spcBef>
              <a:spcAft>
                <a:spcPct val="0"/>
              </a:spcAft>
              <a:defRPr sz="2400">
                <a:solidFill>
                  <a:srgbClr val="663300"/>
                </a:solidFill>
                <a:latin typeface="Arial" charset="0"/>
                <a:ea typeface="ＭＳ Ｐゴシック" charset="0"/>
              </a:defRPr>
            </a:lvl6pPr>
            <a:lvl7pPr marL="914400" algn="l" rtl="0" eaLnBrk="0" fontAlgn="base" hangingPunct="0">
              <a:spcBef>
                <a:spcPct val="0"/>
              </a:spcBef>
              <a:spcAft>
                <a:spcPct val="0"/>
              </a:spcAft>
              <a:defRPr sz="2400">
                <a:solidFill>
                  <a:srgbClr val="663300"/>
                </a:solidFill>
                <a:latin typeface="Arial" charset="0"/>
                <a:ea typeface="ＭＳ Ｐゴシック" charset="0"/>
              </a:defRPr>
            </a:lvl7pPr>
            <a:lvl8pPr marL="1371600" algn="l" rtl="0" eaLnBrk="0" fontAlgn="base" hangingPunct="0">
              <a:spcBef>
                <a:spcPct val="0"/>
              </a:spcBef>
              <a:spcAft>
                <a:spcPct val="0"/>
              </a:spcAft>
              <a:defRPr sz="2400">
                <a:solidFill>
                  <a:srgbClr val="663300"/>
                </a:solidFill>
                <a:latin typeface="Arial" charset="0"/>
                <a:ea typeface="ＭＳ Ｐゴシック" charset="0"/>
              </a:defRPr>
            </a:lvl8pPr>
            <a:lvl9pPr marL="1828800" algn="l" rtl="0" eaLnBrk="0" fontAlgn="base" hangingPunct="0">
              <a:spcBef>
                <a:spcPct val="0"/>
              </a:spcBef>
              <a:spcAft>
                <a:spcPct val="0"/>
              </a:spcAft>
              <a:defRPr sz="2400">
                <a:solidFill>
                  <a:srgbClr val="663300"/>
                </a:solidFill>
                <a:latin typeface="Arial" charset="0"/>
                <a:ea typeface="ＭＳ Ｐゴシック" charset="0"/>
              </a:defRPr>
            </a:lvl9pPr>
          </a:lstStyle>
          <a:p>
            <a:pPr>
              <a:defRPr/>
            </a:pPr>
            <a:r>
              <a:rPr lang="en-US" dirty="0"/>
              <a:t>Modern computers (20</a:t>
            </a:r>
            <a:r>
              <a:rPr lang="en-US" baseline="30000" dirty="0"/>
              <a:t>th</a:t>
            </a:r>
            <a:r>
              <a:rPr lang="en-US" dirty="0"/>
              <a:t> century)</a:t>
            </a:r>
            <a:endParaRPr lang="en-US" sz="1800" dirty="0"/>
          </a:p>
        </p:txBody>
      </p:sp>
      <p:sp>
        <p:nvSpPr>
          <p:cNvPr id="7" name="TextBox 6">
            <a:extLst>
              <a:ext uri="{FF2B5EF4-FFF2-40B4-BE49-F238E27FC236}">
                <a16:creationId xmlns:a16="http://schemas.microsoft.com/office/drawing/2014/main" id="{314769B2-D18D-BA47-BB7B-F3446B1D93A5}"/>
              </a:ext>
            </a:extLst>
          </p:cNvPr>
          <p:cNvSpPr txBox="1"/>
          <p:nvPr/>
        </p:nvSpPr>
        <p:spPr>
          <a:xfrm>
            <a:off x="-303141" y="1994121"/>
            <a:ext cx="2606943" cy="276999"/>
          </a:xfrm>
          <a:prstGeom prst="rect">
            <a:avLst/>
          </a:prstGeom>
          <a:noFill/>
        </p:spPr>
        <p:txBody>
          <a:bodyPr wrap="square" rtlCol="0">
            <a:spAutoFit/>
          </a:bodyPr>
          <a:lstStyle/>
          <a:p>
            <a:pPr algn="ctr">
              <a:spcBef>
                <a:spcPts val="600"/>
              </a:spcBef>
            </a:pPr>
            <a:r>
              <a:rPr lang="en-US" sz="1200" dirty="0">
                <a:latin typeface="Times New Roman"/>
                <a:cs typeface="Times New Roman"/>
              </a:rPr>
              <a:t>John Von Neumann</a:t>
            </a:r>
          </a:p>
        </p:txBody>
      </p:sp>
      <p:pic>
        <p:nvPicPr>
          <p:cNvPr id="8" name="Picture 2" descr="http://upload.wikimedia.org/wikipedia/commons/5/5e/JohnvonNeumann-LosAlamos.gif">
            <a:extLst>
              <a:ext uri="{FF2B5EF4-FFF2-40B4-BE49-F238E27FC236}">
                <a16:creationId xmlns:a16="http://schemas.microsoft.com/office/drawing/2014/main" id="{EAF870B3-2914-2A4B-9029-F685EF5E7D36}"/>
              </a:ext>
            </a:extLst>
          </p:cNvPr>
          <p:cNvPicPr>
            <a:picLocks noChangeAspect="1" noChangeArrowheads="1"/>
          </p:cNvPicPr>
          <p:nvPr/>
        </p:nvPicPr>
        <p:blipFill>
          <a:blip r:embed="rId2" cstate="print"/>
          <a:srcRect/>
          <a:stretch>
            <a:fillRect/>
          </a:stretch>
        </p:blipFill>
        <p:spPr bwMode="auto">
          <a:xfrm>
            <a:off x="541705" y="836539"/>
            <a:ext cx="904133" cy="1179064"/>
          </a:xfrm>
          <a:prstGeom prst="rect">
            <a:avLst/>
          </a:prstGeom>
          <a:noFill/>
        </p:spPr>
      </p:pic>
      <p:pic>
        <p:nvPicPr>
          <p:cNvPr id="9" name="Picture 2" descr="Howard H. Aiken - Wikipedia">
            <a:extLst>
              <a:ext uri="{FF2B5EF4-FFF2-40B4-BE49-F238E27FC236}">
                <a16:creationId xmlns:a16="http://schemas.microsoft.com/office/drawing/2014/main" id="{111B27AF-0E69-4B4C-8153-0C3F1D7E2C3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032" r="11287"/>
          <a:stretch/>
        </p:blipFill>
        <p:spPr bwMode="auto">
          <a:xfrm>
            <a:off x="1711831" y="2324610"/>
            <a:ext cx="946036" cy="124615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John Atanasoff">
            <a:extLst>
              <a:ext uri="{FF2B5EF4-FFF2-40B4-BE49-F238E27FC236}">
                <a16:creationId xmlns:a16="http://schemas.microsoft.com/office/drawing/2014/main" id="{08258971-D07A-A14B-AAB2-FAFEDF4CB35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0465" y="2358705"/>
            <a:ext cx="918596" cy="1207954"/>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4D167E1D-20E4-1A4A-81C5-7CA428040DE0}"/>
              </a:ext>
            </a:extLst>
          </p:cNvPr>
          <p:cNvSpPr txBox="1"/>
          <p:nvPr/>
        </p:nvSpPr>
        <p:spPr>
          <a:xfrm>
            <a:off x="360605" y="3574003"/>
            <a:ext cx="1174948" cy="276999"/>
          </a:xfrm>
          <a:prstGeom prst="rect">
            <a:avLst/>
          </a:prstGeom>
          <a:noFill/>
        </p:spPr>
        <p:txBody>
          <a:bodyPr wrap="square" rtlCol="0">
            <a:spAutoFit/>
          </a:bodyPr>
          <a:lstStyle/>
          <a:p>
            <a:pPr algn="ctr">
              <a:spcBef>
                <a:spcPts val="600"/>
              </a:spcBef>
            </a:pPr>
            <a:r>
              <a:rPr lang="en-US" sz="1200" dirty="0">
                <a:latin typeface="Times New Roman"/>
                <a:cs typeface="Times New Roman"/>
              </a:rPr>
              <a:t>John Atanassof</a:t>
            </a:r>
          </a:p>
        </p:txBody>
      </p:sp>
      <p:pic>
        <p:nvPicPr>
          <p:cNvPr id="12" name="Picture 6" descr="Konrad Zuse">
            <a:extLst>
              <a:ext uri="{FF2B5EF4-FFF2-40B4-BE49-F238E27FC236}">
                <a16:creationId xmlns:a16="http://schemas.microsoft.com/office/drawing/2014/main" id="{12CD6800-690B-5F4B-8C5D-E274BC2E5E3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08367" y="2327682"/>
            <a:ext cx="881834" cy="1238977"/>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BAB4B9B8-204D-CC49-A2C7-1E1B19E4D2EE}"/>
              </a:ext>
            </a:extLst>
          </p:cNvPr>
          <p:cNvSpPr txBox="1"/>
          <p:nvPr/>
        </p:nvSpPr>
        <p:spPr>
          <a:xfrm>
            <a:off x="2147174" y="3581133"/>
            <a:ext cx="2606943" cy="276999"/>
          </a:xfrm>
          <a:prstGeom prst="rect">
            <a:avLst/>
          </a:prstGeom>
          <a:noFill/>
        </p:spPr>
        <p:txBody>
          <a:bodyPr wrap="square" rtlCol="0">
            <a:spAutoFit/>
          </a:bodyPr>
          <a:lstStyle/>
          <a:p>
            <a:pPr algn="ctr">
              <a:spcBef>
                <a:spcPts val="600"/>
              </a:spcBef>
            </a:pPr>
            <a:r>
              <a:rPr lang="en-US" sz="1200" dirty="0">
                <a:latin typeface="Times New Roman"/>
                <a:cs typeface="Times New Roman"/>
              </a:rPr>
              <a:t>Konrad Zuse</a:t>
            </a:r>
          </a:p>
        </p:txBody>
      </p:sp>
      <p:sp>
        <p:nvSpPr>
          <p:cNvPr id="15" name="TextBox 14">
            <a:extLst>
              <a:ext uri="{FF2B5EF4-FFF2-40B4-BE49-F238E27FC236}">
                <a16:creationId xmlns:a16="http://schemas.microsoft.com/office/drawing/2014/main" id="{3700025E-041A-2D4B-BFE1-13655C71A627}"/>
              </a:ext>
            </a:extLst>
          </p:cNvPr>
          <p:cNvSpPr txBox="1"/>
          <p:nvPr/>
        </p:nvSpPr>
        <p:spPr>
          <a:xfrm>
            <a:off x="919974" y="3578837"/>
            <a:ext cx="2606943" cy="276999"/>
          </a:xfrm>
          <a:prstGeom prst="rect">
            <a:avLst/>
          </a:prstGeom>
          <a:noFill/>
        </p:spPr>
        <p:txBody>
          <a:bodyPr wrap="square" rtlCol="0">
            <a:spAutoFit/>
          </a:bodyPr>
          <a:lstStyle/>
          <a:p>
            <a:pPr algn="ctr">
              <a:spcBef>
                <a:spcPts val="600"/>
              </a:spcBef>
            </a:pPr>
            <a:r>
              <a:rPr lang="en-US" sz="1200" dirty="0">
                <a:latin typeface="Times New Roman"/>
                <a:cs typeface="Times New Roman"/>
              </a:rPr>
              <a:t>Howard Aiken</a:t>
            </a:r>
          </a:p>
        </p:txBody>
      </p:sp>
      <p:pic>
        <p:nvPicPr>
          <p:cNvPr id="20" name="Picture 12" descr="National Inventors Hall of Fame Inductee John Mauchly Invented the ENIAC">
            <a:extLst>
              <a:ext uri="{FF2B5EF4-FFF2-40B4-BE49-F238E27FC236}">
                <a16:creationId xmlns:a16="http://schemas.microsoft.com/office/drawing/2014/main" id="{6EF19C44-B98F-594E-925E-E950B2D50DC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16759" y="845375"/>
            <a:ext cx="795859" cy="1165857"/>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94EA95A2-DA3A-F440-80ED-A5C8B1031674}"/>
              </a:ext>
            </a:extLst>
          </p:cNvPr>
          <p:cNvSpPr txBox="1"/>
          <p:nvPr/>
        </p:nvSpPr>
        <p:spPr>
          <a:xfrm>
            <a:off x="1553350" y="1983701"/>
            <a:ext cx="1268186" cy="276999"/>
          </a:xfrm>
          <a:prstGeom prst="rect">
            <a:avLst/>
          </a:prstGeom>
          <a:noFill/>
        </p:spPr>
        <p:txBody>
          <a:bodyPr wrap="square" rtlCol="0">
            <a:spAutoFit/>
          </a:bodyPr>
          <a:lstStyle/>
          <a:p>
            <a:pPr algn="ctr">
              <a:spcBef>
                <a:spcPts val="600"/>
              </a:spcBef>
            </a:pPr>
            <a:r>
              <a:rPr lang="en-US" sz="1200" dirty="0">
                <a:latin typeface="Times New Roman"/>
                <a:cs typeface="Times New Roman"/>
              </a:rPr>
              <a:t>John Mauchly</a:t>
            </a:r>
          </a:p>
        </p:txBody>
      </p:sp>
      <p:pic>
        <p:nvPicPr>
          <p:cNvPr id="22" name="Picture 14" descr="J. Presper Eckert (Author of Die klientenzentrierte Gesprächspsychotherapie)">
            <a:extLst>
              <a:ext uri="{FF2B5EF4-FFF2-40B4-BE49-F238E27FC236}">
                <a16:creationId xmlns:a16="http://schemas.microsoft.com/office/drawing/2014/main" id="{7771A427-8FB4-EF48-8F99-8E76803D8627}"/>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r="13126"/>
          <a:stretch/>
        </p:blipFill>
        <p:spPr bwMode="auto">
          <a:xfrm>
            <a:off x="2843029" y="845375"/>
            <a:ext cx="803832" cy="1165857"/>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D768F9B1-280A-9948-BE8F-34905A4EC5A1}"/>
              </a:ext>
            </a:extLst>
          </p:cNvPr>
          <p:cNvSpPr txBox="1"/>
          <p:nvPr/>
        </p:nvSpPr>
        <p:spPr>
          <a:xfrm>
            <a:off x="2657867" y="1992032"/>
            <a:ext cx="1289091" cy="276999"/>
          </a:xfrm>
          <a:prstGeom prst="rect">
            <a:avLst/>
          </a:prstGeom>
          <a:noFill/>
        </p:spPr>
        <p:txBody>
          <a:bodyPr wrap="square" rtlCol="0">
            <a:spAutoFit/>
          </a:bodyPr>
          <a:lstStyle/>
          <a:p>
            <a:pPr algn="ctr">
              <a:spcBef>
                <a:spcPts val="600"/>
              </a:spcBef>
            </a:pPr>
            <a:r>
              <a:rPr lang="en-US" sz="1200" dirty="0">
                <a:latin typeface="Times New Roman"/>
                <a:cs typeface="Times New Roman"/>
              </a:rPr>
              <a:t>Presper Eckert</a:t>
            </a:r>
          </a:p>
        </p:txBody>
      </p:sp>
      <p:grpSp>
        <p:nvGrpSpPr>
          <p:cNvPr id="24" name="Group 23">
            <a:extLst>
              <a:ext uri="{FF2B5EF4-FFF2-40B4-BE49-F238E27FC236}">
                <a16:creationId xmlns:a16="http://schemas.microsoft.com/office/drawing/2014/main" id="{9E351507-0AD8-4A45-92BD-64D42CD3D5B5}"/>
              </a:ext>
            </a:extLst>
          </p:cNvPr>
          <p:cNvGrpSpPr/>
          <p:nvPr/>
        </p:nvGrpSpPr>
        <p:grpSpPr>
          <a:xfrm>
            <a:off x="-248038" y="4296262"/>
            <a:ext cx="5103680" cy="2191025"/>
            <a:chOff x="167176" y="4504627"/>
            <a:chExt cx="5103680" cy="2191025"/>
          </a:xfrm>
        </p:grpSpPr>
        <p:sp>
          <p:nvSpPr>
            <p:cNvPr id="25" name="TextBox 24">
              <a:extLst>
                <a:ext uri="{FF2B5EF4-FFF2-40B4-BE49-F238E27FC236}">
                  <a16:creationId xmlns:a16="http://schemas.microsoft.com/office/drawing/2014/main" id="{06497543-4101-DA4C-A00A-AE892C42777D}"/>
                </a:ext>
              </a:extLst>
            </p:cNvPr>
            <p:cNvSpPr txBox="1"/>
            <p:nvPr/>
          </p:nvSpPr>
          <p:spPr>
            <a:xfrm>
              <a:off x="3126696" y="5756593"/>
              <a:ext cx="1289091" cy="276999"/>
            </a:xfrm>
            <a:prstGeom prst="rect">
              <a:avLst/>
            </a:prstGeom>
            <a:noFill/>
          </p:spPr>
          <p:txBody>
            <a:bodyPr wrap="square" rtlCol="0">
              <a:spAutoFit/>
            </a:bodyPr>
            <a:lstStyle/>
            <a:p>
              <a:pPr algn="ctr">
                <a:spcBef>
                  <a:spcPts val="600"/>
                </a:spcBef>
              </a:pPr>
              <a:r>
                <a:rPr lang="en-US" sz="1200" dirty="0">
                  <a:latin typeface="Times New Roman"/>
                  <a:cs typeface="Times New Roman"/>
                </a:rPr>
                <a:t>Tommy Flowers</a:t>
              </a:r>
            </a:p>
          </p:txBody>
        </p:sp>
        <p:pic>
          <p:nvPicPr>
            <p:cNvPr id="26" name="Picture 10" descr="upload.wikimedia.org/wikipedia/commons/8/84/Tom...">
              <a:extLst>
                <a:ext uri="{FF2B5EF4-FFF2-40B4-BE49-F238E27FC236}">
                  <a16:creationId xmlns:a16="http://schemas.microsoft.com/office/drawing/2014/main" id="{C6F71391-F827-7B4A-9A62-F7EDF3F127D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323581" y="4504627"/>
              <a:ext cx="906007" cy="122914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
              <a:extLst>
                <a:ext uri="{FF2B5EF4-FFF2-40B4-BE49-F238E27FC236}">
                  <a16:creationId xmlns:a16="http://schemas.microsoft.com/office/drawing/2014/main" id="{5B5A6319-BCDA-8E4B-881D-FCCBC33B50D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56919" y="4516400"/>
              <a:ext cx="1958011" cy="1306349"/>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8DBA9388-BC53-CE46-86E8-1CCA41EA17A5}"/>
                </a:ext>
              </a:extLst>
            </p:cNvPr>
            <p:cNvSpPr txBox="1"/>
            <p:nvPr/>
          </p:nvSpPr>
          <p:spPr>
            <a:xfrm>
              <a:off x="167176" y="5987766"/>
              <a:ext cx="5103680" cy="707886"/>
            </a:xfrm>
            <a:prstGeom prst="rect">
              <a:avLst/>
            </a:prstGeom>
            <a:noFill/>
          </p:spPr>
          <p:txBody>
            <a:bodyPr wrap="square" rtlCol="0">
              <a:spAutoFit/>
            </a:bodyPr>
            <a:lstStyle/>
            <a:p>
              <a:pPr algn="ctr">
                <a:spcBef>
                  <a:spcPts val="1200"/>
                </a:spcBef>
              </a:pPr>
              <a:r>
                <a:rPr lang="en-US" sz="2000" u="sng" dirty="0">
                  <a:latin typeface="Times New Roman"/>
                  <a:cs typeface="Times New Roman"/>
                </a:rPr>
                <a:t>Colossus</a:t>
              </a:r>
              <a:r>
                <a:rPr lang="en-US" sz="2000" dirty="0">
                  <a:latin typeface="Times New Roman"/>
                  <a:cs typeface="Times New Roman"/>
                </a:rPr>
                <a:t>: First digital, programmable,</a:t>
              </a:r>
              <a:br>
                <a:rPr lang="en-US" sz="2000" dirty="0">
                  <a:latin typeface="Times New Roman"/>
                  <a:cs typeface="Times New Roman"/>
                </a:rPr>
              </a:br>
              <a:r>
                <a:rPr lang="en-US" sz="2000" dirty="0">
                  <a:latin typeface="Times New Roman"/>
                  <a:cs typeface="Times New Roman"/>
                </a:rPr>
                <a:t>     computer, UK, 1945</a:t>
              </a:r>
            </a:p>
          </p:txBody>
        </p:sp>
      </p:grpSp>
      <p:pic>
        <p:nvPicPr>
          <p:cNvPr id="29" name="Picture 2" descr="What is the difference between UNIVAC and ENIAC computer? - Quora">
            <a:extLst>
              <a:ext uri="{FF2B5EF4-FFF2-40B4-BE49-F238E27FC236}">
                <a16:creationId xmlns:a16="http://schemas.microsoft.com/office/drawing/2014/main" id="{1BD97178-D52B-624A-8120-AA8BB0CE8A3C}"/>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r="40444"/>
          <a:stretch/>
        </p:blipFill>
        <p:spPr bwMode="auto">
          <a:xfrm>
            <a:off x="4724400" y="914400"/>
            <a:ext cx="3503657" cy="3137606"/>
          </a:xfrm>
          <a:prstGeom prst="rect">
            <a:avLst/>
          </a:prstGeom>
          <a:noFill/>
          <a:extLst>
            <a:ext uri="{909E8E84-426E-40DD-AFC4-6F175D3DCCD1}">
              <a14:hiddenFill xmlns:a14="http://schemas.microsoft.com/office/drawing/2010/main">
                <a:solidFill>
                  <a:srgbClr val="FFFFFF"/>
                </a:solidFill>
              </a14:hiddenFill>
            </a:ext>
          </a:extLst>
        </p:spPr>
      </p:pic>
      <p:sp>
        <p:nvSpPr>
          <p:cNvPr id="30" name="TextBox 29">
            <a:extLst>
              <a:ext uri="{FF2B5EF4-FFF2-40B4-BE49-F238E27FC236}">
                <a16:creationId xmlns:a16="http://schemas.microsoft.com/office/drawing/2014/main" id="{40983841-7903-D840-B4C5-E2D6E9F2F9B9}"/>
              </a:ext>
            </a:extLst>
          </p:cNvPr>
          <p:cNvSpPr txBox="1"/>
          <p:nvPr/>
        </p:nvSpPr>
        <p:spPr>
          <a:xfrm>
            <a:off x="3946958" y="4245817"/>
            <a:ext cx="5103680" cy="1600438"/>
          </a:xfrm>
          <a:prstGeom prst="rect">
            <a:avLst/>
          </a:prstGeom>
          <a:noFill/>
        </p:spPr>
        <p:txBody>
          <a:bodyPr wrap="square" rtlCol="0">
            <a:spAutoFit/>
          </a:bodyPr>
          <a:lstStyle/>
          <a:p>
            <a:pPr algn="ctr">
              <a:spcBef>
                <a:spcPts val="1200"/>
              </a:spcBef>
            </a:pPr>
            <a:r>
              <a:rPr lang="en-US" sz="2000" u="sng" dirty="0">
                <a:latin typeface="Times New Roman"/>
                <a:cs typeface="Times New Roman"/>
              </a:rPr>
              <a:t>ENIAC</a:t>
            </a:r>
            <a:r>
              <a:rPr lang="en-US" sz="2000" dirty="0">
                <a:latin typeface="Times New Roman"/>
                <a:cs typeface="Times New Roman"/>
              </a:rPr>
              <a:t>: First digital, programmable,</a:t>
            </a:r>
            <a:br>
              <a:rPr lang="en-US" sz="2000" dirty="0">
                <a:latin typeface="Times New Roman"/>
                <a:cs typeface="Times New Roman"/>
              </a:rPr>
            </a:br>
            <a:r>
              <a:rPr lang="en-US" sz="2000" dirty="0">
                <a:latin typeface="Times New Roman"/>
                <a:cs typeface="Times New Roman"/>
              </a:rPr>
              <a:t>stored program computer</a:t>
            </a:r>
          </a:p>
          <a:p>
            <a:pPr algn="ctr">
              <a:spcBef>
                <a:spcPts val="600"/>
              </a:spcBef>
            </a:pPr>
            <a:r>
              <a:rPr lang="en-US" sz="1600" dirty="0">
                <a:latin typeface="Times New Roman"/>
                <a:cs typeface="Times New Roman"/>
              </a:rPr>
              <a:t>University of Pennsylvania, 1946,</a:t>
            </a:r>
          </a:p>
          <a:p>
            <a:pPr algn="ctr">
              <a:spcBef>
                <a:spcPts val="600"/>
              </a:spcBef>
            </a:pPr>
            <a:r>
              <a:rPr lang="en-US" sz="1600" dirty="0">
                <a:latin typeface="Times New Roman"/>
                <a:cs typeface="Times New Roman"/>
              </a:rPr>
              <a:t>(Borrowed key ideas from other</a:t>
            </a:r>
            <a:br>
              <a:rPr lang="en-US" sz="1600" dirty="0">
                <a:latin typeface="Times New Roman"/>
                <a:cs typeface="Times New Roman"/>
              </a:rPr>
            </a:br>
            <a:r>
              <a:rPr lang="en-US" sz="1600" dirty="0">
                <a:latin typeface="Times New Roman"/>
                <a:cs typeface="Times New Roman"/>
              </a:rPr>
              <a:t>early computers and innovators)</a:t>
            </a:r>
          </a:p>
        </p:txBody>
      </p:sp>
    </p:spTree>
    <p:extLst>
      <p:ext uri="{BB962C8B-B14F-4D97-AF65-F5344CB8AC3E}">
        <p14:creationId xmlns:p14="http://schemas.microsoft.com/office/powerpoint/2010/main" val="1607049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2"/>
          <p:cNvSpPr txBox="1">
            <a:spLocks noChangeArrowheads="1"/>
          </p:cNvSpPr>
          <p:nvPr/>
        </p:nvSpPr>
        <p:spPr bwMode="auto">
          <a:xfrm>
            <a:off x="152400" y="76200"/>
            <a:ext cx="8763000" cy="533400"/>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2075" tIns="46038" rIns="92075" bIns="46038" numCol="1" anchor="ctr" anchorCtr="0" compatLnSpc="1">
            <a:prstTxWarp prst="textNoShape">
              <a:avLst/>
            </a:prstTxWarp>
          </a:bodyPr>
          <a:lstStyle>
            <a:lvl1pPr algn="l" rtl="0" eaLnBrk="0" fontAlgn="base" hangingPunct="0">
              <a:spcBef>
                <a:spcPct val="0"/>
              </a:spcBef>
              <a:spcAft>
                <a:spcPct val="0"/>
              </a:spcAft>
              <a:defRPr sz="2400">
                <a:solidFill>
                  <a:srgbClr val="000000"/>
                </a:solidFill>
                <a:latin typeface="Arial" charset="0"/>
                <a:ea typeface="+mj-ea"/>
                <a:cs typeface="ＭＳ Ｐゴシック" charset="0"/>
              </a:defRPr>
            </a:lvl1pPr>
            <a:lvl2pPr algn="l" rtl="0" eaLnBrk="0" fontAlgn="base" hangingPunct="0">
              <a:spcBef>
                <a:spcPct val="0"/>
              </a:spcBef>
              <a:spcAft>
                <a:spcPct val="0"/>
              </a:spcAft>
              <a:defRPr sz="2400">
                <a:solidFill>
                  <a:srgbClr val="000000"/>
                </a:solidFill>
                <a:latin typeface="Arial" charset="0"/>
                <a:ea typeface="ＭＳ Ｐゴシック" charset="0"/>
                <a:cs typeface="ＭＳ Ｐゴシック" charset="0"/>
              </a:defRPr>
            </a:lvl2pPr>
            <a:lvl3pPr algn="l" rtl="0" eaLnBrk="0" fontAlgn="base" hangingPunct="0">
              <a:spcBef>
                <a:spcPct val="0"/>
              </a:spcBef>
              <a:spcAft>
                <a:spcPct val="0"/>
              </a:spcAft>
              <a:defRPr sz="2400">
                <a:solidFill>
                  <a:srgbClr val="000000"/>
                </a:solidFill>
                <a:latin typeface="Arial" charset="0"/>
                <a:ea typeface="ＭＳ Ｐゴシック" charset="0"/>
                <a:cs typeface="ＭＳ Ｐゴシック" charset="0"/>
              </a:defRPr>
            </a:lvl3pPr>
            <a:lvl4pPr algn="l" rtl="0" eaLnBrk="0" fontAlgn="base" hangingPunct="0">
              <a:spcBef>
                <a:spcPct val="0"/>
              </a:spcBef>
              <a:spcAft>
                <a:spcPct val="0"/>
              </a:spcAft>
              <a:defRPr sz="2400">
                <a:solidFill>
                  <a:srgbClr val="000000"/>
                </a:solidFill>
                <a:latin typeface="Arial" charset="0"/>
                <a:ea typeface="ＭＳ Ｐゴシック" charset="0"/>
                <a:cs typeface="ＭＳ Ｐゴシック" charset="0"/>
              </a:defRPr>
            </a:lvl4pPr>
            <a:lvl5pPr algn="l" rtl="0" eaLnBrk="0" fontAlgn="base" hangingPunct="0">
              <a:spcBef>
                <a:spcPct val="0"/>
              </a:spcBef>
              <a:spcAft>
                <a:spcPct val="0"/>
              </a:spcAft>
              <a:defRPr sz="2400">
                <a:solidFill>
                  <a:srgbClr val="000000"/>
                </a:solidFill>
                <a:latin typeface="Arial" charset="0"/>
                <a:ea typeface="ＭＳ Ｐゴシック" charset="0"/>
                <a:cs typeface="ＭＳ Ｐゴシック" charset="0"/>
              </a:defRPr>
            </a:lvl5pPr>
            <a:lvl6pPr marL="457200" algn="l" rtl="0" eaLnBrk="0" fontAlgn="base" hangingPunct="0">
              <a:spcBef>
                <a:spcPct val="0"/>
              </a:spcBef>
              <a:spcAft>
                <a:spcPct val="0"/>
              </a:spcAft>
              <a:defRPr sz="2400">
                <a:solidFill>
                  <a:srgbClr val="663300"/>
                </a:solidFill>
                <a:latin typeface="Arial" charset="0"/>
                <a:ea typeface="ＭＳ Ｐゴシック" charset="0"/>
              </a:defRPr>
            </a:lvl6pPr>
            <a:lvl7pPr marL="914400" algn="l" rtl="0" eaLnBrk="0" fontAlgn="base" hangingPunct="0">
              <a:spcBef>
                <a:spcPct val="0"/>
              </a:spcBef>
              <a:spcAft>
                <a:spcPct val="0"/>
              </a:spcAft>
              <a:defRPr sz="2400">
                <a:solidFill>
                  <a:srgbClr val="663300"/>
                </a:solidFill>
                <a:latin typeface="Arial" charset="0"/>
                <a:ea typeface="ＭＳ Ｐゴシック" charset="0"/>
              </a:defRPr>
            </a:lvl7pPr>
            <a:lvl8pPr marL="1371600" algn="l" rtl="0" eaLnBrk="0" fontAlgn="base" hangingPunct="0">
              <a:spcBef>
                <a:spcPct val="0"/>
              </a:spcBef>
              <a:spcAft>
                <a:spcPct val="0"/>
              </a:spcAft>
              <a:defRPr sz="2400">
                <a:solidFill>
                  <a:srgbClr val="663300"/>
                </a:solidFill>
                <a:latin typeface="Arial" charset="0"/>
                <a:ea typeface="ＭＳ Ｐゴシック" charset="0"/>
              </a:defRPr>
            </a:lvl8pPr>
            <a:lvl9pPr marL="1828800" algn="l" rtl="0" eaLnBrk="0" fontAlgn="base" hangingPunct="0">
              <a:spcBef>
                <a:spcPct val="0"/>
              </a:spcBef>
              <a:spcAft>
                <a:spcPct val="0"/>
              </a:spcAft>
              <a:defRPr sz="2400">
                <a:solidFill>
                  <a:srgbClr val="663300"/>
                </a:solidFill>
                <a:latin typeface="Arial" charset="0"/>
                <a:ea typeface="ＭＳ Ｐゴシック" charset="0"/>
              </a:defRPr>
            </a:lvl9pPr>
          </a:lstStyle>
          <a:p>
            <a:pPr>
              <a:defRPr/>
            </a:pPr>
            <a:r>
              <a:rPr lang="en-US" dirty="0"/>
              <a:t>Modern computers (20</a:t>
            </a:r>
            <a:r>
              <a:rPr lang="en-US" baseline="30000" dirty="0"/>
              <a:t>th</a:t>
            </a:r>
            <a:r>
              <a:rPr lang="en-US" dirty="0"/>
              <a:t> century)</a:t>
            </a:r>
            <a:endParaRPr lang="en-US" sz="1800" dirty="0"/>
          </a:p>
        </p:txBody>
      </p:sp>
      <p:pic>
        <p:nvPicPr>
          <p:cNvPr id="31" name="Picture 4" descr="The women who changed the history of computing • Sacyr">
            <a:extLst>
              <a:ext uri="{FF2B5EF4-FFF2-40B4-BE49-F238E27FC236}">
                <a16:creationId xmlns:a16="http://schemas.microsoft.com/office/drawing/2014/main" id="{4A6354A3-94A7-2844-A9C2-F6BD464A710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1292" y="1021177"/>
            <a:ext cx="3955940" cy="2637293"/>
          </a:xfrm>
          <a:prstGeom prst="rect">
            <a:avLst/>
          </a:prstGeom>
          <a:noFill/>
          <a:extLst>
            <a:ext uri="{909E8E84-426E-40DD-AFC4-6F175D3DCCD1}">
              <a14:hiddenFill xmlns:a14="http://schemas.microsoft.com/office/drawing/2010/main">
                <a:solidFill>
                  <a:srgbClr val="FFFFFF"/>
                </a:solidFill>
              </a14:hiddenFill>
            </a:ext>
          </a:extLst>
        </p:spPr>
      </p:pic>
      <p:sp>
        <p:nvSpPr>
          <p:cNvPr id="32" name="Rectangle 31">
            <a:extLst>
              <a:ext uri="{FF2B5EF4-FFF2-40B4-BE49-F238E27FC236}">
                <a16:creationId xmlns:a16="http://schemas.microsoft.com/office/drawing/2014/main" id="{507C1825-D167-F341-B6C8-66E2D26313E8}"/>
              </a:ext>
            </a:extLst>
          </p:cNvPr>
          <p:cNvSpPr/>
          <p:nvPr/>
        </p:nvSpPr>
        <p:spPr>
          <a:xfrm>
            <a:off x="742263" y="3701906"/>
            <a:ext cx="4088973" cy="523220"/>
          </a:xfrm>
          <a:prstGeom prst="rect">
            <a:avLst/>
          </a:prstGeom>
          <a:noFill/>
        </p:spPr>
        <p:txBody>
          <a:bodyPr wrap="square" rtlCol="0">
            <a:spAutoFit/>
          </a:bodyPr>
          <a:lstStyle/>
          <a:p>
            <a:pPr algn="ctr">
              <a:spcBef>
                <a:spcPts val="600"/>
              </a:spcBef>
            </a:pPr>
            <a:r>
              <a:rPr lang="en-US" sz="1400" dirty="0">
                <a:latin typeface="Times New Roman"/>
                <a:cs typeface="Times New Roman"/>
              </a:rPr>
              <a:t>Kathleen McNulty, Jean Jennings, Frances Snyder, Marlyn Wescoff, Frances Bilas, Ruth Lichterman</a:t>
            </a:r>
            <a:endParaRPr lang="en-IL" sz="1400" dirty="0">
              <a:latin typeface="Times New Roman"/>
              <a:cs typeface="Times New Roman"/>
            </a:endParaRPr>
          </a:p>
        </p:txBody>
      </p:sp>
      <p:grpSp>
        <p:nvGrpSpPr>
          <p:cNvPr id="33" name="Group 32">
            <a:extLst>
              <a:ext uri="{FF2B5EF4-FFF2-40B4-BE49-F238E27FC236}">
                <a16:creationId xmlns:a16="http://schemas.microsoft.com/office/drawing/2014/main" id="{F12BC341-2955-FA4E-865D-3BF928C8C630}"/>
              </a:ext>
            </a:extLst>
          </p:cNvPr>
          <p:cNvGrpSpPr/>
          <p:nvPr/>
        </p:nvGrpSpPr>
        <p:grpSpPr>
          <a:xfrm>
            <a:off x="739341" y="4493632"/>
            <a:ext cx="4804354" cy="2009903"/>
            <a:chOff x="739341" y="4493632"/>
            <a:chExt cx="4804354" cy="2009903"/>
          </a:xfrm>
        </p:grpSpPr>
        <p:sp>
          <p:nvSpPr>
            <p:cNvPr id="34" name="TextBox 33">
              <a:extLst>
                <a:ext uri="{FF2B5EF4-FFF2-40B4-BE49-F238E27FC236}">
                  <a16:creationId xmlns:a16="http://schemas.microsoft.com/office/drawing/2014/main" id="{5D80A0AD-BF78-5D4C-92A9-EE533550C09D}"/>
                </a:ext>
              </a:extLst>
            </p:cNvPr>
            <p:cNvSpPr txBox="1"/>
            <p:nvPr/>
          </p:nvSpPr>
          <p:spPr>
            <a:xfrm>
              <a:off x="2936752" y="6180596"/>
              <a:ext cx="2606943" cy="307777"/>
            </a:xfrm>
            <a:prstGeom prst="rect">
              <a:avLst/>
            </a:prstGeom>
            <a:noFill/>
          </p:spPr>
          <p:txBody>
            <a:bodyPr wrap="square" rtlCol="0">
              <a:spAutoFit/>
            </a:bodyPr>
            <a:lstStyle>
              <a:defPPr>
                <a:defRPr lang="en-US"/>
              </a:defPPr>
              <a:lvl1pPr algn="ctr">
                <a:spcBef>
                  <a:spcPts val="600"/>
                </a:spcBef>
                <a:defRPr sz="1400">
                  <a:latin typeface="Times New Roman"/>
                  <a:cs typeface="Times New Roman"/>
                </a:defRPr>
              </a:lvl1pPr>
            </a:lstStyle>
            <a:p>
              <a:r>
                <a:rPr lang="en-US" dirty="0"/>
                <a:t>Adele Koss</a:t>
              </a:r>
            </a:p>
          </p:txBody>
        </p:sp>
        <p:pic>
          <p:nvPicPr>
            <p:cNvPr id="35" name="Picture 8" descr="Grace Hopper: A Computer Pioneer &amp;amp; Naval Officer - DivazThoughts">
              <a:extLst>
                <a:ext uri="{FF2B5EF4-FFF2-40B4-BE49-F238E27FC236}">
                  <a16:creationId xmlns:a16="http://schemas.microsoft.com/office/drawing/2014/main" id="{8FC23A5B-ABCB-574C-A056-FAB194CDAD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30933" y="4493632"/>
              <a:ext cx="1274014" cy="1670518"/>
            </a:xfrm>
            <a:prstGeom prst="rect">
              <a:avLst/>
            </a:prstGeom>
            <a:noFill/>
            <a:extLst>
              <a:ext uri="{909E8E84-426E-40DD-AFC4-6F175D3DCCD1}">
                <a14:hiddenFill xmlns:a14="http://schemas.microsoft.com/office/drawing/2010/main">
                  <a:solidFill>
                    <a:srgbClr val="FFFFFF"/>
                  </a:solidFill>
                </a14:hiddenFill>
              </a:ext>
            </a:extLst>
          </p:spPr>
        </p:pic>
        <p:sp>
          <p:nvSpPr>
            <p:cNvPr id="36" name="TextBox 35">
              <a:extLst>
                <a:ext uri="{FF2B5EF4-FFF2-40B4-BE49-F238E27FC236}">
                  <a16:creationId xmlns:a16="http://schemas.microsoft.com/office/drawing/2014/main" id="{E5015CAF-C6A0-C046-B0EC-9D7EA08B4DED}"/>
                </a:ext>
              </a:extLst>
            </p:cNvPr>
            <p:cNvSpPr txBox="1"/>
            <p:nvPr/>
          </p:nvSpPr>
          <p:spPr>
            <a:xfrm>
              <a:off x="1289447" y="6195758"/>
              <a:ext cx="2606943" cy="307777"/>
            </a:xfrm>
            <a:prstGeom prst="rect">
              <a:avLst/>
            </a:prstGeom>
            <a:noFill/>
          </p:spPr>
          <p:txBody>
            <a:bodyPr wrap="square" rtlCol="0">
              <a:spAutoFit/>
            </a:bodyPr>
            <a:lstStyle/>
            <a:p>
              <a:pPr algn="ctr">
                <a:spcBef>
                  <a:spcPts val="600"/>
                </a:spcBef>
              </a:pPr>
              <a:r>
                <a:rPr lang="en-US" sz="1400" dirty="0">
                  <a:latin typeface="Times New Roman"/>
                  <a:cs typeface="Times New Roman"/>
                </a:rPr>
                <a:t>Grace Hopper</a:t>
              </a:r>
            </a:p>
          </p:txBody>
        </p:sp>
        <p:pic>
          <p:nvPicPr>
            <p:cNvPr id="37" name="Picture 16" descr="Programming at Burroughs and Philco in the 1950s">
              <a:extLst>
                <a:ext uri="{FF2B5EF4-FFF2-40B4-BE49-F238E27FC236}">
                  <a16:creationId xmlns:a16="http://schemas.microsoft.com/office/drawing/2014/main" id="{50EB3928-9CD6-324E-A020-8EDFA5B8989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03217" y="4516599"/>
              <a:ext cx="1274015" cy="1624583"/>
            </a:xfrm>
            <a:prstGeom prst="rect">
              <a:avLst/>
            </a:prstGeom>
            <a:noFill/>
            <a:extLst>
              <a:ext uri="{909E8E84-426E-40DD-AFC4-6F175D3DCCD1}">
                <a14:hiddenFill xmlns:a14="http://schemas.microsoft.com/office/drawing/2010/main">
                  <a:solidFill>
                    <a:srgbClr val="FFFFFF"/>
                  </a:solidFill>
                </a14:hiddenFill>
              </a:ext>
            </a:extLst>
          </p:spPr>
        </p:pic>
        <p:sp>
          <p:nvSpPr>
            <p:cNvPr id="38" name="TextBox 37">
              <a:extLst>
                <a:ext uri="{FF2B5EF4-FFF2-40B4-BE49-F238E27FC236}">
                  <a16:creationId xmlns:a16="http://schemas.microsoft.com/office/drawing/2014/main" id="{C73362A0-0063-6842-9221-FB531F60CEE8}"/>
                </a:ext>
              </a:extLst>
            </p:cNvPr>
            <p:cNvSpPr txBox="1"/>
            <p:nvPr/>
          </p:nvSpPr>
          <p:spPr>
            <a:xfrm>
              <a:off x="739341" y="4836447"/>
              <a:ext cx="1291592" cy="984885"/>
            </a:xfrm>
            <a:prstGeom prst="rect">
              <a:avLst/>
            </a:prstGeom>
            <a:noFill/>
          </p:spPr>
          <p:txBody>
            <a:bodyPr wrap="square" rtlCol="0">
              <a:spAutoFit/>
            </a:bodyPr>
            <a:lstStyle/>
            <a:p>
              <a:pPr algn="ctr">
                <a:spcBef>
                  <a:spcPts val="1200"/>
                </a:spcBef>
              </a:pPr>
              <a:r>
                <a:rPr lang="en-US" sz="1600" dirty="0">
                  <a:latin typeface="Times New Roman"/>
                  <a:cs typeface="Times New Roman"/>
                </a:rPr>
                <a:t>Compilation pioneers</a:t>
              </a:r>
            </a:p>
            <a:p>
              <a:pPr algn="ctr">
                <a:spcBef>
                  <a:spcPts val="1200"/>
                </a:spcBef>
              </a:pPr>
              <a:r>
                <a:rPr lang="en-US" sz="1600" dirty="0">
                  <a:latin typeface="Times New Roman"/>
                  <a:cs typeface="Times New Roman"/>
                </a:rPr>
                <a:t>(Mark I)</a:t>
              </a:r>
            </a:p>
          </p:txBody>
        </p:sp>
      </p:grpSp>
      <p:pic>
        <p:nvPicPr>
          <p:cNvPr id="39" name="Picture 8" descr="70 years ago, six Philly women became the world&amp;#39;s first digital computer  programmers | PhillyVoice">
            <a:extLst>
              <a:ext uri="{FF2B5EF4-FFF2-40B4-BE49-F238E27FC236}">
                <a16:creationId xmlns:a16="http://schemas.microsoft.com/office/drawing/2014/main" id="{63DF8E22-BFD6-3649-BF34-70BB671C989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2388" r="6668"/>
          <a:stretch/>
        </p:blipFill>
        <p:spPr bwMode="auto">
          <a:xfrm>
            <a:off x="5388032" y="1142753"/>
            <a:ext cx="3249452" cy="2033544"/>
          </a:xfrm>
          <a:prstGeom prst="rect">
            <a:avLst/>
          </a:prstGeom>
          <a:noFill/>
          <a:extLst>
            <a:ext uri="{909E8E84-426E-40DD-AFC4-6F175D3DCCD1}">
              <a14:hiddenFill xmlns:a14="http://schemas.microsoft.com/office/drawing/2010/main">
                <a:solidFill>
                  <a:srgbClr val="FFFFFF"/>
                </a:solidFill>
              </a14:hiddenFill>
            </a:ext>
          </a:extLst>
        </p:spPr>
      </p:pic>
      <p:sp>
        <p:nvSpPr>
          <p:cNvPr id="40" name="TextBox 39">
            <a:extLst>
              <a:ext uri="{FF2B5EF4-FFF2-40B4-BE49-F238E27FC236}">
                <a16:creationId xmlns:a16="http://schemas.microsoft.com/office/drawing/2014/main" id="{410F4ADF-6FE1-F84E-8D22-D1EECDF9DE5A}"/>
              </a:ext>
            </a:extLst>
          </p:cNvPr>
          <p:cNvSpPr txBox="1"/>
          <p:nvPr/>
        </p:nvSpPr>
        <p:spPr>
          <a:xfrm>
            <a:off x="5536661" y="3278063"/>
            <a:ext cx="2952194" cy="1400383"/>
          </a:xfrm>
          <a:prstGeom prst="rect">
            <a:avLst/>
          </a:prstGeom>
          <a:noFill/>
        </p:spPr>
        <p:txBody>
          <a:bodyPr wrap="square" rtlCol="0">
            <a:spAutoFit/>
          </a:bodyPr>
          <a:lstStyle/>
          <a:p>
            <a:pPr algn="ctr">
              <a:spcBef>
                <a:spcPts val="1200"/>
              </a:spcBef>
            </a:pPr>
            <a:r>
              <a:rPr lang="en-US" sz="1600" u="sng" dirty="0">
                <a:latin typeface="Times New Roman"/>
                <a:cs typeface="Times New Roman"/>
              </a:rPr>
              <a:t>ENIAC Women</a:t>
            </a:r>
          </a:p>
          <a:p>
            <a:pPr algn="ctr">
              <a:spcBef>
                <a:spcPts val="600"/>
              </a:spcBef>
            </a:pPr>
            <a:r>
              <a:rPr lang="en-US" sz="1600" dirty="0">
                <a:latin typeface="Times New Roman"/>
                <a:cs typeface="Times New Roman"/>
              </a:rPr>
              <a:t>Pioneered reusable code, subroutines, flowcharts, </a:t>
            </a:r>
            <a:br>
              <a:rPr lang="en-US" sz="1600" dirty="0">
                <a:latin typeface="Times New Roman"/>
                <a:cs typeface="Times New Roman"/>
              </a:rPr>
            </a:br>
            <a:r>
              <a:rPr lang="en-US" sz="1600" dirty="0">
                <a:latin typeface="Times New Roman"/>
                <a:cs typeface="Times New Roman"/>
              </a:rPr>
              <a:t>and many other programming innovations</a:t>
            </a:r>
          </a:p>
        </p:txBody>
      </p:sp>
    </p:spTree>
    <p:extLst>
      <p:ext uri="{BB962C8B-B14F-4D97-AF65-F5344CB8AC3E}">
        <p14:creationId xmlns:p14="http://schemas.microsoft.com/office/powerpoint/2010/main" val="22887529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2"/>
          <p:cNvSpPr txBox="1">
            <a:spLocks noChangeArrowheads="1"/>
          </p:cNvSpPr>
          <p:nvPr/>
        </p:nvSpPr>
        <p:spPr bwMode="auto">
          <a:xfrm>
            <a:off x="152400" y="76200"/>
            <a:ext cx="8763000" cy="533400"/>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2075" tIns="46038" rIns="92075" bIns="46038" numCol="1" anchor="ctr" anchorCtr="0" compatLnSpc="1">
            <a:prstTxWarp prst="textNoShape">
              <a:avLst/>
            </a:prstTxWarp>
          </a:bodyPr>
          <a:lstStyle>
            <a:lvl1pPr algn="l" rtl="0" eaLnBrk="0" fontAlgn="base" hangingPunct="0">
              <a:spcBef>
                <a:spcPct val="0"/>
              </a:spcBef>
              <a:spcAft>
                <a:spcPct val="0"/>
              </a:spcAft>
              <a:defRPr sz="2400">
                <a:solidFill>
                  <a:srgbClr val="000000"/>
                </a:solidFill>
                <a:latin typeface="Arial" charset="0"/>
                <a:ea typeface="+mj-ea"/>
                <a:cs typeface="ＭＳ Ｐゴシック" charset="0"/>
              </a:defRPr>
            </a:lvl1pPr>
            <a:lvl2pPr algn="l" rtl="0" eaLnBrk="0" fontAlgn="base" hangingPunct="0">
              <a:spcBef>
                <a:spcPct val="0"/>
              </a:spcBef>
              <a:spcAft>
                <a:spcPct val="0"/>
              </a:spcAft>
              <a:defRPr sz="2400">
                <a:solidFill>
                  <a:srgbClr val="000000"/>
                </a:solidFill>
                <a:latin typeface="Arial" charset="0"/>
                <a:ea typeface="ＭＳ Ｐゴシック" charset="0"/>
                <a:cs typeface="ＭＳ Ｐゴシック" charset="0"/>
              </a:defRPr>
            </a:lvl2pPr>
            <a:lvl3pPr algn="l" rtl="0" eaLnBrk="0" fontAlgn="base" hangingPunct="0">
              <a:spcBef>
                <a:spcPct val="0"/>
              </a:spcBef>
              <a:spcAft>
                <a:spcPct val="0"/>
              </a:spcAft>
              <a:defRPr sz="2400">
                <a:solidFill>
                  <a:srgbClr val="000000"/>
                </a:solidFill>
                <a:latin typeface="Arial" charset="0"/>
                <a:ea typeface="ＭＳ Ｐゴシック" charset="0"/>
                <a:cs typeface="ＭＳ Ｐゴシック" charset="0"/>
              </a:defRPr>
            </a:lvl3pPr>
            <a:lvl4pPr algn="l" rtl="0" eaLnBrk="0" fontAlgn="base" hangingPunct="0">
              <a:spcBef>
                <a:spcPct val="0"/>
              </a:spcBef>
              <a:spcAft>
                <a:spcPct val="0"/>
              </a:spcAft>
              <a:defRPr sz="2400">
                <a:solidFill>
                  <a:srgbClr val="000000"/>
                </a:solidFill>
                <a:latin typeface="Arial" charset="0"/>
                <a:ea typeface="ＭＳ Ｐゴシック" charset="0"/>
                <a:cs typeface="ＭＳ Ｐゴシック" charset="0"/>
              </a:defRPr>
            </a:lvl4pPr>
            <a:lvl5pPr algn="l" rtl="0" eaLnBrk="0" fontAlgn="base" hangingPunct="0">
              <a:spcBef>
                <a:spcPct val="0"/>
              </a:spcBef>
              <a:spcAft>
                <a:spcPct val="0"/>
              </a:spcAft>
              <a:defRPr sz="2400">
                <a:solidFill>
                  <a:srgbClr val="000000"/>
                </a:solidFill>
                <a:latin typeface="Arial" charset="0"/>
                <a:ea typeface="ＭＳ Ｐゴシック" charset="0"/>
                <a:cs typeface="ＭＳ Ｐゴシック" charset="0"/>
              </a:defRPr>
            </a:lvl5pPr>
            <a:lvl6pPr marL="457200" algn="l" rtl="0" eaLnBrk="0" fontAlgn="base" hangingPunct="0">
              <a:spcBef>
                <a:spcPct val="0"/>
              </a:spcBef>
              <a:spcAft>
                <a:spcPct val="0"/>
              </a:spcAft>
              <a:defRPr sz="2400">
                <a:solidFill>
                  <a:srgbClr val="663300"/>
                </a:solidFill>
                <a:latin typeface="Arial" charset="0"/>
                <a:ea typeface="ＭＳ Ｐゴシック" charset="0"/>
              </a:defRPr>
            </a:lvl6pPr>
            <a:lvl7pPr marL="914400" algn="l" rtl="0" eaLnBrk="0" fontAlgn="base" hangingPunct="0">
              <a:spcBef>
                <a:spcPct val="0"/>
              </a:spcBef>
              <a:spcAft>
                <a:spcPct val="0"/>
              </a:spcAft>
              <a:defRPr sz="2400">
                <a:solidFill>
                  <a:srgbClr val="663300"/>
                </a:solidFill>
                <a:latin typeface="Arial" charset="0"/>
                <a:ea typeface="ＭＳ Ｐゴシック" charset="0"/>
              </a:defRPr>
            </a:lvl7pPr>
            <a:lvl8pPr marL="1371600" algn="l" rtl="0" eaLnBrk="0" fontAlgn="base" hangingPunct="0">
              <a:spcBef>
                <a:spcPct val="0"/>
              </a:spcBef>
              <a:spcAft>
                <a:spcPct val="0"/>
              </a:spcAft>
              <a:defRPr sz="2400">
                <a:solidFill>
                  <a:srgbClr val="663300"/>
                </a:solidFill>
                <a:latin typeface="Arial" charset="0"/>
                <a:ea typeface="ＭＳ Ｐゴシック" charset="0"/>
              </a:defRPr>
            </a:lvl8pPr>
            <a:lvl9pPr marL="1828800" algn="l" rtl="0" eaLnBrk="0" fontAlgn="base" hangingPunct="0">
              <a:spcBef>
                <a:spcPct val="0"/>
              </a:spcBef>
              <a:spcAft>
                <a:spcPct val="0"/>
              </a:spcAft>
              <a:defRPr sz="2400">
                <a:solidFill>
                  <a:srgbClr val="663300"/>
                </a:solidFill>
                <a:latin typeface="Arial" charset="0"/>
                <a:ea typeface="ＭＳ Ｐゴシック" charset="0"/>
              </a:defRPr>
            </a:lvl9pPr>
          </a:lstStyle>
          <a:p>
            <a:pPr>
              <a:defRPr/>
            </a:pPr>
            <a:r>
              <a:rPr lang="en-US" dirty="0"/>
              <a:t>Modern computers (20</a:t>
            </a:r>
            <a:r>
              <a:rPr lang="en-US" baseline="30000" dirty="0"/>
              <a:t>th</a:t>
            </a:r>
            <a:r>
              <a:rPr lang="en-US" dirty="0"/>
              <a:t> century)</a:t>
            </a:r>
            <a:endParaRPr lang="en-US" sz="1800" dirty="0"/>
          </a:p>
        </p:txBody>
      </p:sp>
      <p:grpSp>
        <p:nvGrpSpPr>
          <p:cNvPr id="31" name="Group 30">
            <a:extLst>
              <a:ext uri="{FF2B5EF4-FFF2-40B4-BE49-F238E27FC236}">
                <a16:creationId xmlns:a16="http://schemas.microsoft.com/office/drawing/2014/main" id="{C4E69E31-C183-0E4C-A5C0-410D3EAEF78C}"/>
              </a:ext>
            </a:extLst>
          </p:cNvPr>
          <p:cNvGrpSpPr/>
          <p:nvPr/>
        </p:nvGrpSpPr>
        <p:grpSpPr>
          <a:xfrm>
            <a:off x="530894" y="967365"/>
            <a:ext cx="7799284" cy="3288063"/>
            <a:chOff x="950629" y="975488"/>
            <a:chExt cx="7799284" cy="3288063"/>
          </a:xfrm>
        </p:grpSpPr>
        <p:pic>
          <p:nvPicPr>
            <p:cNvPr id="32" name="Picture 6" descr="http://www.digitalsoulevents.com/blog/wp-content/uploads/2010/03/iphone-apps-11.jpg">
              <a:extLst>
                <a:ext uri="{FF2B5EF4-FFF2-40B4-BE49-F238E27FC236}">
                  <a16:creationId xmlns:a16="http://schemas.microsoft.com/office/drawing/2014/main" id="{B3B74B15-E7AD-9140-89A1-9C3A3D029737}"/>
                </a:ext>
              </a:extLst>
            </p:cNvPr>
            <p:cNvPicPr>
              <a:picLocks noChangeAspect="1" noChangeArrowheads="1"/>
            </p:cNvPicPr>
            <p:nvPr/>
          </p:nvPicPr>
          <p:blipFill>
            <a:blip r:embed="rId2" cstate="print"/>
            <a:srcRect/>
            <a:stretch>
              <a:fillRect/>
            </a:stretch>
          </p:blipFill>
          <p:spPr bwMode="auto">
            <a:xfrm>
              <a:off x="2677243" y="1744645"/>
              <a:ext cx="4036707" cy="2518906"/>
            </a:xfrm>
            <a:prstGeom prst="rect">
              <a:avLst/>
            </a:prstGeom>
            <a:noFill/>
          </p:spPr>
        </p:pic>
        <p:sp>
          <p:nvSpPr>
            <p:cNvPr id="33" name="Content Placeholder 2">
              <a:extLst>
                <a:ext uri="{FF2B5EF4-FFF2-40B4-BE49-F238E27FC236}">
                  <a16:creationId xmlns:a16="http://schemas.microsoft.com/office/drawing/2014/main" id="{B3D0FDE8-8944-3247-9570-F13ECB1784CF}"/>
                </a:ext>
              </a:extLst>
            </p:cNvPr>
            <p:cNvSpPr txBox="1">
              <a:spLocks/>
            </p:cNvSpPr>
            <p:nvPr/>
          </p:nvSpPr>
          <p:spPr>
            <a:xfrm>
              <a:off x="950629" y="975488"/>
              <a:ext cx="7799284" cy="44748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Times New Roman"/>
                  <a:ea typeface="+mn-ea"/>
                  <a:cs typeface="Times New Roman"/>
                </a:defRPr>
              </a:lvl1pPr>
              <a:lvl2pPr marL="717550" indent="-260350" algn="l" defTabSz="914400" rtl="0" eaLnBrk="1" latinLnBrk="0" hangingPunct="1">
                <a:lnSpc>
                  <a:spcPct val="90000"/>
                </a:lnSpc>
                <a:spcBef>
                  <a:spcPts val="1000"/>
                </a:spcBef>
                <a:buSzPct val="50000"/>
                <a:buFont typeface="Wingdings" charset="2"/>
                <a:buChar char="q"/>
                <a:defRPr sz="2000" kern="1200">
                  <a:solidFill>
                    <a:schemeClr val="tx1"/>
                  </a:solidFill>
                  <a:latin typeface="Times New Roman"/>
                  <a:ea typeface="+mn-ea"/>
                  <a:cs typeface="Times New Roman"/>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imes New Roman"/>
                  <a:ea typeface="+mn-ea"/>
                  <a:cs typeface="Times New Roman"/>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imes New Roman"/>
                  <a:ea typeface="+mn-ea"/>
                  <a:cs typeface="Times New Roman"/>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imes New Roman"/>
                  <a:ea typeface="+mn-ea"/>
                  <a:cs typeface="Times New Roman"/>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t>Same </a:t>
              </a:r>
              <a:r>
                <a:rPr lang="en-US" sz="2400" b="1" dirty="0"/>
                <a:t>hardware</a:t>
              </a:r>
              <a:r>
                <a:rPr lang="en-US" sz="2400" dirty="0"/>
                <a:t> can run many different programs (</a:t>
              </a:r>
              <a:r>
                <a:rPr lang="en-US" sz="2400" b="1" dirty="0"/>
                <a:t>software</a:t>
              </a:r>
              <a:r>
                <a:rPr lang="en-US" sz="2400" dirty="0"/>
                <a:t>)</a:t>
              </a:r>
            </a:p>
            <a:p>
              <a:pPr marL="0" indent="0">
                <a:buFont typeface="Arial" panose="020B0604020202020204" pitchFamily="34" charset="0"/>
                <a:buNone/>
              </a:pPr>
              <a:endParaRPr lang="en-US" sz="2400" dirty="0"/>
            </a:p>
            <a:p>
              <a:pPr marL="0" indent="0">
                <a:buFont typeface="Arial" panose="020B0604020202020204" pitchFamily="34" charset="0"/>
                <a:buNone/>
              </a:pPr>
              <a:r>
                <a:rPr lang="en-US" sz="2400" dirty="0"/>
                <a:t>            </a:t>
              </a:r>
            </a:p>
          </p:txBody>
        </p:sp>
      </p:grpSp>
      <p:grpSp>
        <p:nvGrpSpPr>
          <p:cNvPr id="34" name="Group 33">
            <a:extLst>
              <a:ext uri="{FF2B5EF4-FFF2-40B4-BE49-F238E27FC236}">
                <a16:creationId xmlns:a16="http://schemas.microsoft.com/office/drawing/2014/main" id="{4B4FF73C-8E51-CF4C-A40B-4EC578A1E49D}"/>
              </a:ext>
            </a:extLst>
          </p:cNvPr>
          <p:cNvGrpSpPr/>
          <p:nvPr/>
        </p:nvGrpSpPr>
        <p:grpSpPr>
          <a:xfrm>
            <a:off x="457200" y="4648200"/>
            <a:ext cx="8155906" cy="1647813"/>
            <a:chOff x="876935" y="4656323"/>
            <a:chExt cx="8155906" cy="1647813"/>
          </a:xfrm>
        </p:grpSpPr>
        <p:sp>
          <p:nvSpPr>
            <p:cNvPr id="35" name="Content Placeholder 2">
              <a:extLst>
                <a:ext uri="{FF2B5EF4-FFF2-40B4-BE49-F238E27FC236}">
                  <a16:creationId xmlns:a16="http://schemas.microsoft.com/office/drawing/2014/main" id="{431377F3-A0E7-154F-9A83-FBD9850F29F9}"/>
                </a:ext>
              </a:extLst>
            </p:cNvPr>
            <p:cNvSpPr txBox="1">
              <a:spLocks/>
            </p:cNvSpPr>
            <p:nvPr/>
          </p:nvSpPr>
          <p:spPr>
            <a:xfrm>
              <a:off x="950629" y="4656323"/>
              <a:ext cx="6468381" cy="44748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Times New Roman"/>
                  <a:ea typeface="+mn-ea"/>
                  <a:cs typeface="Times New Roman"/>
                </a:defRPr>
              </a:lvl1pPr>
              <a:lvl2pPr marL="717550" indent="-260350" algn="l" defTabSz="914400" rtl="0" eaLnBrk="1" latinLnBrk="0" hangingPunct="1">
                <a:lnSpc>
                  <a:spcPct val="90000"/>
                </a:lnSpc>
                <a:spcBef>
                  <a:spcPts val="1000"/>
                </a:spcBef>
                <a:buSzPct val="50000"/>
                <a:buFont typeface="Wingdings" charset="2"/>
                <a:buChar char="q"/>
                <a:defRPr sz="2000" kern="1200">
                  <a:solidFill>
                    <a:schemeClr val="tx1"/>
                  </a:solidFill>
                  <a:latin typeface="Times New Roman"/>
                  <a:ea typeface="+mn-ea"/>
                  <a:cs typeface="Times New Roman"/>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imes New Roman"/>
                  <a:ea typeface="+mn-ea"/>
                  <a:cs typeface="Times New Roman"/>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imes New Roman"/>
                  <a:ea typeface="+mn-ea"/>
                  <a:cs typeface="Times New Roman"/>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imes New Roman"/>
                  <a:ea typeface="+mn-ea"/>
                  <a:cs typeface="Times New Roman"/>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Back in the 1950’s, this was considered a radical idea: </a:t>
              </a:r>
            </a:p>
          </p:txBody>
        </p:sp>
        <p:sp>
          <p:nvSpPr>
            <p:cNvPr id="36" name="TextBox 35">
              <a:extLst>
                <a:ext uri="{FF2B5EF4-FFF2-40B4-BE49-F238E27FC236}">
                  <a16:creationId xmlns:a16="http://schemas.microsoft.com/office/drawing/2014/main" id="{51F3D7E1-C16A-E84D-9EA0-2D61B3C4445A}"/>
                </a:ext>
              </a:extLst>
            </p:cNvPr>
            <p:cNvSpPr txBox="1"/>
            <p:nvPr/>
          </p:nvSpPr>
          <p:spPr>
            <a:xfrm>
              <a:off x="876935" y="5103807"/>
              <a:ext cx="8155906" cy="1200329"/>
            </a:xfrm>
            <a:prstGeom prst="rect">
              <a:avLst/>
            </a:prstGeom>
            <a:noFill/>
          </p:spPr>
          <p:txBody>
            <a:bodyPr wrap="square" rtlCol="0">
              <a:spAutoFit/>
            </a:bodyPr>
            <a:lstStyle/>
            <a:p>
              <a:pPr algn="l">
                <a:spcBef>
                  <a:spcPts val="1200"/>
                </a:spcBef>
              </a:pPr>
              <a:r>
                <a:rPr lang="en-US" sz="1800" dirty="0">
                  <a:latin typeface="Times New Roman"/>
                  <a:cs typeface="Times New Roman"/>
                </a:rPr>
                <a:t>“If it should turn out that the basic logic of a machine designed for the numerical solution of differential equations coincides with the logic of a machine intended to make bills for department stores, I would regard this as the most amazing coincidence I have ever encountered” –– Howard Aiken, 1956 (Mark 1 computer architect)</a:t>
              </a:r>
            </a:p>
          </p:txBody>
        </p:sp>
      </p:grpSp>
    </p:spTree>
    <p:extLst>
      <p:ext uri="{BB962C8B-B14F-4D97-AF65-F5344CB8AC3E}">
        <p14:creationId xmlns:p14="http://schemas.microsoft.com/office/powerpoint/2010/main" val="2181097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2"/>
          <p:cNvSpPr>
            <a:spLocks noGrp="1" noChangeArrowheads="1"/>
          </p:cNvSpPr>
          <p:nvPr>
            <p:ph type="title" idx="4294967295"/>
          </p:nvPr>
        </p:nvSpPr>
        <p:spPr/>
        <p:txBody>
          <a:bodyPr/>
          <a:lstStyle/>
          <a:p>
            <a:pPr>
              <a:defRPr/>
            </a:pPr>
            <a:r>
              <a:rPr lang="en-US" dirty="0"/>
              <a:t>Leibnitz’s dream </a:t>
            </a:r>
            <a:r>
              <a:rPr lang="en-US" sz="1800" dirty="0"/>
              <a:t>(1671)</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105422"/>
            <a:ext cx="4474449" cy="2590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8196" name="Picture 16"/>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705600" y="185802"/>
            <a:ext cx="1516619" cy="17160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 name="Rectangle 148"/>
          <p:cNvSpPr>
            <a:spLocks noChangeArrowheads="1"/>
          </p:cNvSpPr>
          <p:nvPr/>
        </p:nvSpPr>
        <p:spPr bwMode="auto">
          <a:xfrm>
            <a:off x="567325" y="4230470"/>
            <a:ext cx="6747875" cy="22320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2075" tIns="46038" rIns="92075" bIns="46038"/>
          <a:lstStyle/>
          <a:p>
            <a:pPr algn="l">
              <a:spcBef>
                <a:spcPts val="963"/>
              </a:spcBef>
              <a:buClr>
                <a:srgbClr val="006600"/>
              </a:buClr>
              <a:buSzPct val="85000"/>
            </a:pPr>
            <a:r>
              <a:rPr lang="en-US" u="sng" dirty="0">
                <a:latin typeface="Times New Roman" charset="0"/>
                <a:cs typeface="Times New Roman" charset="0"/>
              </a:rPr>
              <a:t>The vision</a:t>
            </a:r>
          </a:p>
          <a:p>
            <a:pPr algn="l">
              <a:spcBef>
                <a:spcPts val="963"/>
              </a:spcBef>
              <a:buClr>
                <a:srgbClr val="006600"/>
              </a:buClr>
              <a:buSzPct val="73000"/>
            </a:pPr>
            <a:r>
              <a:rPr lang="en-US" sz="2000" dirty="0">
                <a:latin typeface="Times New Roman" charset="0"/>
                <a:cs typeface="Times New Roman" charset="0"/>
              </a:rPr>
              <a:t>“I foresee a machine that takes a scientific statement as input,</a:t>
            </a:r>
            <a:br>
              <a:rPr lang="en-US" sz="2000" dirty="0">
                <a:latin typeface="Times New Roman" charset="0"/>
                <a:cs typeface="Times New Roman" charset="0"/>
              </a:rPr>
            </a:br>
            <a:r>
              <a:rPr lang="en-US" sz="2000" dirty="0">
                <a:latin typeface="Times New Roman" charset="0"/>
                <a:cs typeface="Times New Roman" charset="0"/>
              </a:rPr>
              <a:t>and uses a logical calculus to check the statement’s correctness.”</a:t>
            </a:r>
          </a:p>
        </p:txBody>
      </p:sp>
      <p:sp>
        <p:nvSpPr>
          <p:cNvPr id="8" name="Text Box 19" descr="Bouquet"/>
          <p:cNvSpPr txBox="1">
            <a:spLocks noChangeArrowheads="1"/>
          </p:cNvSpPr>
          <p:nvPr/>
        </p:nvSpPr>
        <p:spPr bwMode="auto">
          <a:xfrm>
            <a:off x="6473309" y="2011491"/>
            <a:ext cx="1981200" cy="646331"/>
          </a:xfrm>
          <a:prstGeom prst="rect">
            <a:avLst/>
          </a:prstGeom>
          <a:noFill/>
          <a:ln>
            <a:noFill/>
          </a:ln>
          <a:effectLst/>
          <a:extLst>
            <a:ext uri="{909E8E84-426E-40dd-AFC4-6F175D3DCCD1}">
              <a14:hiddenFill xmlns="" xmlns:a14="http://schemas.microsoft.com/office/drawing/2010/main">
                <a:blipFill dpi="0" rotWithShape="0">
                  <a:blip r:embed="rId6"/>
                  <a:srcRect/>
                  <a:tile tx="0" ty="0" sx="100000" sy="100000" flip="none" algn="tl"/>
                </a:blip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defPPr>
              <a:defRPr lang="he-IL"/>
            </a:defPPr>
            <a:lvl1pPr>
              <a:spcBef>
                <a:spcPts val="400"/>
              </a:spcBef>
              <a:defRPr sz="1800">
                <a:latin typeface="Times New Roman"/>
                <a:cs typeface="Times New Roman"/>
              </a:defRPr>
            </a:lvl1pPr>
          </a:lstStyle>
          <a:p>
            <a:r>
              <a:rPr lang="en-US" dirty="0"/>
              <a:t>Gottfried Leibniz</a:t>
            </a:r>
            <a:br>
              <a:rPr lang="en-US" dirty="0"/>
            </a:br>
            <a:r>
              <a:rPr lang="en-US" dirty="0"/>
              <a:t>1646 - 1716</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2"/>
          <p:cNvSpPr>
            <a:spLocks noGrp="1" noChangeArrowheads="1"/>
          </p:cNvSpPr>
          <p:nvPr>
            <p:ph type="title" idx="4294967295"/>
          </p:nvPr>
        </p:nvSpPr>
        <p:spPr/>
        <p:txBody>
          <a:bodyPr/>
          <a:lstStyle/>
          <a:p>
            <a:pPr>
              <a:defRPr/>
            </a:pPr>
            <a:r>
              <a:rPr lang="en-US" dirty="0"/>
              <a:t>Hilbert’s decision problem </a:t>
            </a:r>
            <a:r>
              <a:rPr lang="en-US" sz="1800" dirty="0"/>
              <a:t>(1928)</a:t>
            </a:r>
          </a:p>
        </p:txBody>
      </p:sp>
      <p:grpSp>
        <p:nvGrpSpPr>
          <p:cNvPr id="4" name="Group 3"/>
          <p:cNvGrpSpPr/>
          <p:nvPr/>
        </p:nvGrpSpPr>
        <p:grpSpPr>
          <a:xfrm>
            <a:off x="457200" y="1066714"/>
            <a:ext cx="8569325" cy="1517513"/>
            <a:chOff x="381000" y="1073287"/>
            <a:chExt cx="8569325" cy="1517513"/>
          </a:xfrm>
        </p:grpSpPr>
        <p:sp>
          <p:nvSpPr>
            <p:cNvPr id="21" name="Text Box 9"/>
            <p:cNvSpPr txBox="1">
              <a:spLocks noChangeArrowheads="1"/>
            </p:cNvSpPr>
            <p:nvPr/>
          </p:nvSpPr>
          <p:spPr bwMode="auto">
            <a:xfrm>
              <a:off x="457200" y="1524000"/>
              <a:ext cx="5367893" cy="1066800"/>
            </a:xfrm>
            <a:prstGeom prst="rect">
              <a:avLst/>
            </a:prstGeom>
            <a:solidFill>
              <a:schemeClr val="bg1"/>
            </a:solidFill>
            <a:ln w="9525">
              <a:solidFill>
                <a:schemeClr val="bg1">
                  <a:lumMod val="50000"/>
                </a:schemeClr>
              </a:solidFill>
              <a:miter lim="800000"/>
              <a:headEnd/>
              <a:tailEnd/>
            </a:ln>
            <a:effectLst>
              <a:outerShdw blurRad="50800" dist="38100" dir="2700000" algn="tl" rotWithShape="0">
                <a:prstClr val="black">
                  <a:alpha val="40000"/>
                </a:prstClr>
              </a:outerShdw>
            </a:effectLst>
          </p:spPr>
          <p:txBody>
            <a:bodyPr lIns="201600" tIns="46800" rIns="0" bIns="46800" anchor="ctr"/>
            <a:lstStyle>
              <a:lvl1pPr marL="342900" indent="-342900">
                <a:defRPr sz="2400">
                  <a:solidFill>
                    <a:schemeClr val="tx1"/>
                  </a:solidFill>
                  <a:latin typeface="Arial" charset="0"/>
                  <a:ea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algn="l">
                <a:lnSpc>
                  <a:spcPct val="90000"/>
                </a:lnSpc>
                <a:spcBef>
                  <a:spcPts val="400"/>
                </a:spcBef>
                <a:buClr>
                  <a:srgbClr val="006600"/>
                </a:buClr>
                <a:buSzPct val="85000"/>
                <a:defRPr/>
              </a:pPr>
              <a:endParaRPr lang="en-US" sz="1400" dirty="0">
                <a:latin typeface="Consolas" charset="0"/>
                <a:ea typeface="Arial Unicode MS" charset="0"/>
                <a:cs typeface="Consolas" charset="0"/>
              </a:endParaRPr>
            </a:p>
          </p:txBody>
        </p:sp>
        <p:sp>
          <p:nvSpPr>
            <p:cNvPr id="10246" name="Rectangle 148"/>
            <p:cNvSpPr>
              <a:spLocks noChangeArrowheads="1"/>
            </p:cNvSpPr>
            <p:nvPr/>
          </p:nvSpPr>
          <p:spPr bwMode="auto">
            <a:xfrm>
              <a:off x="381000" y="1073287"/>
              <a:ext cx="8569325" cy="7916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2075" tIns="46038" rIns="92075" bIns="46038"/>
            <a:lstStyle/>
            <a:p>
              <a:pPr algn="l">
                <a:spcBef>
                  <a:spcPts val="963"/>
                </a:spcBef>
                <a:buClr>
                  <a:srgbClr val="006600"/>
                </a:buClr>
                <a:buSzPct val="85000"/>
              </a:pPr>
              <a:r>
                <a:rPr lang="en-US" sz="2000" dirty="0">
                  <a:latin typeface="Times New Roman" charset="0"/>
                  <a:cs typeface="Times New Roman" charset="0"/>
                </a:rPr>
                <a:t>The vision:</a:t>
              </a:r>
            </a:p>
          </p:txBody>
        </p:sp>
        <p:grpSp>
          <p:nvGrpSpPr>
            <p:cNvPr id="10247" name="Group 6"/>
            <p:cNvGrpSpPr>
              <a:grpSpLocks/>
            </p:cNvGrpSpPr>
            <p:nvPr/>
          </p:nvGrpSpPr>
          <p:grpSpPr bwMode="auto">
            <a:xfrm>
              <a:off x="644578" y="1676398"/>
              <a:ext cx="5081171" cy="762001"/>
              <a:chOff x="1187491" y="1997308"/>
              <a:chExt cx="5080948" cy="762438"/>
            </a:xfrm>
          </p:grpSpPr>
          <p:sp>
            <p:nvSpPr>
              <p:cNvPr id="42" name="Rectangle 148"/>
              <p:cNvSpPr>
                <a:spLocks noChangeArrowheads="1"/>
              </p:cNvSpPr>
              <p:nvPr/>
            </p:nvSpPr>
            <p:spPr bwMode="auto">
              <a:xfrm>
                <a:off x="1187491" y="2132856"/>
                <a:ext cx="2718851" cy="57659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2075" tIns="46038" rIns="92075" bIns="46038"/>
              <a:lstStyle/>
              <a:p>
                <a:pPr algn="l">
                  <a:spcBef>
                    <a:spcPts val="960"/>
                  </a:spcBef>
                  <a:buClr>
                    <a:srgbClr val="006600"/>
                  </a:buClr>
                  <a:buSzPct val="85000"/>
                  <a:defRPr/>
                </a:pPr>
                <a:r>
                  <a:rPr lang="en-US" sz="1600" dirty="0" err="1">
                    <a:latin typeface="Times New Roman"/>
                    <a:cs typeface="Times New Roman"/>
                  </a:rPr>
                  <a:t>Alg</a:t>
                </a:r>
                <a:r>
                  <a:rPr lang="en-US" sz="1600" dirty="0">
                    <a:latin typeface="Times New Roman"/>
                    <a:cs typeface="Times New Roman"/>
                  </a:rPr>
                  <a:t> </a:t>
                </a:r>
                <a:r>
                  <a:rPr lang="en-US" sz="1600" spc="100" dirty="0">
                    <a:latin typeface="Times New Roman"/>
                    <a:cs typeface="Times New Roman"/>
                  </a:rPr>
                  <a:t>(logical </a:t>
                </a:r>
                <a:r>
                  <a:rPr lang="en-US" sz="1600" dirty="0">
                    <a:latin typeface="Times New Roman"/>
                    <a:cs typeface="Times New Roman"/>
                  </a:rPr>
                  <a:t>statement)  </a:t>
                </a:r>
                <a:r>
                  <a:rPr lang="en-US" sz="2000" dirty="0">
                    <a:latin typeface="Times New Roman"/>
                    <a:cs typeface="Times New Roman"/>
                  </a:rPr>
                  <a:t>=</a:t>
                </a:r>
                <a:r>
                  <a:rPr lang="en-US" sz="1600" dirty="0">
                    <a:latin typeface="Times New Roman"/>
                    <a:cs typeface="Times New Roman"/>
                  </a:rPr>
                  <a:t> </a:t>
                </a:r>
              </a:p>
            </p:txBody>
          </p:sp>
          <p:sp>
            <p:nvSpPr>
              <p:cNvPr id="10249" name="Rectangle 148"/>
              <p:cNvSpPr>
                <a:spLocks noChangeArrowheads="1"/>
              </p:cNvSpPr>
              <p:nvPr/>
            </p:nvSpPr>
            <p:spPr bwMode="auto">
              <a:xfrm>
                <a:off x="3848500" y="1997309"/>
                <a:ext cx="2419939" cy="7624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2075" tIns="46038" rIns="92075" bIns="46038"/>
              <a:lstStyle/>
              <a:p>
                <a:pPr algn="l">
                  <a:spcBef>
                    <a:spcPts val="600"/>
                  </a:spcBef>
                  <a:buClr>
                    <a:srgbClr val="006600"/>
                  </a:buClr>
                  <a:buSzPct val="85000"/>
                </a:pPr>
                <a:r>
                  <a:rPr lang="en-US" sz="1600" dirty="0">
                    <a:latin typeface="Times New Roman" charset="0"/>
                    <a:cs typeface="Times New Roman" charset="0"/>
                  </a:rPr>
                  <a:t>0   if the statement is false</a:t>
                </a:r>
              </a:p>
              <a:p>
                <a:pPr algn="l">
                  <a:spcBef>
                    <a:spcPts val="600"/>
                  </a:spcBef>
                  <a:buClr>
                    <a:srgbClr val="006600"/>
                  </a:buClr>
                  <a:buSzPct val="85000"/>
                </a:pPr>
                <a:r>
                  <a:rPr lang="en-US" sz="1600" dirty="0">
                    <a:latin typeface="Times New Roman" charset="0"/>
                    <a:cs typeface="Times New Roman" charset="0"/>
                  </a:rPr>
                  <a:t>1   if the statement is true </a:t>
                </a:r>
              </a:p>
            </p:txBody>
          </p:sp>
          <p:sp>
            <p:nvSpPr>
              <p:cNvPr id="10250" name="Left Brace 3"/>
              <p:cNvSpPr>
                <a:spLocks/>
              </p:cNvSpPr>
              <p:nvPr/>
            </p:nvSpPr>
            <p:spPr bwMode="auto">
              <a:xfrm>
                <a:off x="3712862" y="1997308"/>
                <a:ext cx="193480" cy="686194"/>
              </a:xfrm>
              <a:prstGeom prst="leftBrace">
                <a:avLst>
                  <a:gd name="adj1" fmla="val 56308"/>
                  <a:gd name="adj2" fmla="val 50000"/>
                </a:avLst>
              </a:prstGeom>
              <a:noFill/>
              <a:ln w="12700">
                <a:solidFill>
                  <a:schemeClr val="tx1"/>
                </a:solidFill>
                <a:round/>
                <a:headEnd/>
                <a:tailEnd/>
              </a:ln>
            </p:spPr>
            <p:txBody>
              <a:bodyPr wrap="none" anchor="ctr"/>
              <a:lstStyle/>
              <a:p>
                <a:endParaRPr lang="en-US" sz="1600" b="1" dirty="0">
                  <a:latin typeface="Times New Roman" charset="0"/>
                  <a:cs typeface="Times New Roman" charset="0"/>
                </a:endParaRPr>
              </a:p>
            </p:txBody>
          </p:sp>
        </p:grpSp>
      </p:grpSp>
      <p:pic>
        <p:nvPicPr>
          <p:cNvPr id="10244" name="Picture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812914" y="167545"/>
            <a:ext cx="1301990" cy="1752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nvGrpSpPr>
          <p:cNvPr id="2" name="Group 1">
            <a:extLst>
              <a:ext uri="{FF2B5EF4-FFF2-40B4-BE49-F238E27FC236}">
                <a16:creationId xmlns:a16="http://schemas.microsoft.com/office/drawing/2014/main" id="{7D9A5C51-F6AC-9B40-841C-05E46FB64442}"/>
              </a:ext>
            </a:extLst>
          </p:cNvPr>
          <p:cNvGrpSpPr/>
          <p:nvPr/>
        </p:nvGrpSpPr>
        <p:grpSpPr>
          <a:xfrm>
            <a:off x="457200" y="2895600"/>
            <a:ext cx="5105400" cy="2651125"/>
            <a:chOff x="457200" y="2895600"/>
            <a:chExt cx="5105400" cy="2651125"/>
          </a:xfrm>
        </p:grpSpPr>
        <p:sp>
          <p:nvSpPr>
            <p:cNvPr id="45" name="Rectangle 148"/>
            <p:cNvSpPr>
              <a:spLocks noChangeArrowheads="1"/>
            </p:cNvSpPr>
            <p:nvPr/>
          </p:nvSpPr>
          <p:spPr bwMode="auto">
            <a:xfrm>
              <a:off x="457200" y="2895600"/>
              <a:ext cx="5105400" cy="1066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2075" tIns="46038" rIns="92075" bIns="46038"/>
            <a:lstStyle/>
            <a:p>
              <a:pPr algn="l">
                <a:spcBef>
                  <a:spcPts val="963"/>
                </a:spcBef>
                <a:buClr>
                  <a:srgbClr val="006600"/>
                </a:buClr>
                <a:buSzPct val="85000"/>
              </a:pPr>
              <a:r>
                <a:rPr lang="en-US" sz="2000" u="sng" dirty="0">
                  <a:latin typeface="Times New Roman" charset="0"/>
                  <a:cs typeface="Times New Roman" charset="0"/>
                </a:rPr>
                <a:t>Hilbert’s challenge:</a:t>
              </a:r>
              <a:r>
                <a:rPr lang="en-US" sz="2000" dirty="0">
                  <a:latin typeface="Times New Roman" charset="0"/>
                  <a:cs typeface="Times New Roman" charset="0"/>
                </a:rPr>
                <a:t> find such an algorithm</a:t>
              </a:r>
            </a:p>
          </p:txBody>
        </p:sp>
        <p:sp>
          <p:nvSpPr>
            <p:cNvPr id="20" name="Rectangle 148"/>
            <p:cNvSpPr>
              <a:spLocks noChangeArrowheads="1"/>
            </p:cNvSpPr>
            <p:nvPr/>
          </p:nvSpPr>
          <p:spPr bwMode="auto">
            <a:xfrm>
              <a:off x="457201" y="3962400"/>
              <a:ext cx="4800600" cy="15843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2075" tIns="46038" rIns="92075" bIns="46038"/>
            <a:lstStyle/>
            <a:p>
              <a:pPr algn="l">
                <a:spcBef>
                  <a:spcPts val="2160"/>
                </a:spcBef>
                <a:buClr>
                  <a:srgbClr val="006600"/>
                </a:buClr>
                <a:buSzPct val="85000"/>
                <a:defRPr/>
              </a:pPr>
              <a:r>
                <a:rPr lang="en-US" sz="2000" u="sng" dirty="0">
                  <a:latin typeface="Times New Roman"/>
                  <a:cs typeface="Times New Roman"/>
                </a:rPr>
                <a:t>Issues</a:t>
              </a:r>
            </a:p>
            <a:p>
              <a:pPr marL="271463" indent="-271463" algn="l">
                <a:spcBef>
                  <a:spcPts val="1200"/>
                </a:spcBef>
                <a:buSzPct val="100000"/>
                <a:buFont typeface="Arial"/>
                <a:buChar char="•"/>
                <a:defRPr/>
              </a:pPr>
              <a:r>
                <a:rPr lang="en-US" sz="2000" dirty="0">
                  <a:latin typeface="Times New Roman"/>
                  <a:cs typeface="Times New Roman"/>
                </a:rPr>
                <a:t>How to represent </a:t>
              </a:r>
              <a:r>
                <a:rPr lang="en-US" sz="2000" i="1" dirty="0">
                  <a:latin typeface="Times New Roman"/>
                  <a:cs typeface="Times New Roman"/>
                </a:rPr>
                <a:t>logical statements</a:t>
              </a:r>
              <a:r>
                <a:rPr lang="en-US" sz="2000" dirty="0">
                  <a:latin typeface="Times New Roman"/>
                  <a:cs typeface="Times New Roman"/>
                </a:rPr>
                <a:t>?</a:t>
              </a:r>
            </a:p>
            <a:p>
              <a:pPr marL="271463" indent="-271463" algn="l">
                <a:spcBef>
                  <a:spcPts val="1200"/>
                </a:spcBef>
                <a:buSzPct val="100000"/>
                <a:buFont typeface="Arial"/>
                <a:buChar char="•"/>
                <a:defRPr/>
              </a:pPr>
              <a:r>
                <a:rPr lang="en-US" sz="2000" dirty="0">
                  <a:latin typeface="Times New Roman"/>
                  <a:cs typeface="Times New Roman"/>
                </a:rPr>
                <a:t>How to represent </a:t>
              </a:r>
              <a:r>
                <a:rPr lang="en-US" sz="2000" i="1" dirty="0">
                  <a:latin typeface="Times New Roman"/>
                  <a:cs typeface="Times New Roman"/>
                </a:rPr>
                <a:t>algorithms</a:t>
              </a:r>
              <a:r>
                <a:rPr lang="en-US" sz="2000" dirty="0">
                  <a:latin typeface="Times New Roman"/>
                  <a:cs typeface="Times New Roman"/>
                </a:rPr>
                <a:t>?</a:t>
              </a:r>
            </a:p>
          </p:txBody>
        </p:sp>
      </p:grpSp>
      <p:sp>
        <p:nvSpPr>
          <p:cNvPr id="14" name="Text Box 19" descr="Bouquet">
            <a:extLst>
              <a:ext uri="{FF2B5EF4-FFF2-40B4-BE49-F238E27FC236}">
                <a16:creationId xmlns:a16="http://schemas.microsoft.com/office/drawing/2014/main" id="{DBBCB9F3-FC17-5D40-9CFD-0C880D7EBDB8}"/>
              </a:ext>
            </a:extLst>
          </p:cNvPr>
          <p:cNvSpPr txBox="1">
            <a:spLocks noChangeArrowheads="1"/>
          </p:cNvSpPr>
          <p:nvPr/>
        </p:nvSpPr>
        <p:spPr bwMode="auto">
          <a:xfrm>
            <a:off x="6473309" y="2011491"/>
            <a:ext cx="1981200" cy="697627"/>
          </a:xfrm>
          <a:prstGeom prst="rect">
            <a:avLst/>
          </a:prstGeom>
          <a:noFill/>
          <a:ln>
            <a:noFill/>
          </a:ln>
          <a:effectLst/>
          <a:extLst>
            <a:ext uri="{909E8E84-426E-40dd-AFC4-6F175D3DCCD1}">
              <a14:hiddenFill xmlns="" xmlns:a14="http://schemas.microsoft.com/office/drawing/2010/main">
                <a:blipFill dpi="0" rotWithShape="0">
                  <a:blip r:embed="rId6"/>
                  <a:srcRect/>
                  <a:tile tx="0" ty="0" sx="100000" sy="100000" flip="none" algn="tl"/>
                </a:blip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defPPr>
              <a:defRPr lang="he-IL"/>
            </a:defPPr>
            <a:lvl1pPr>
              <a:spcBef>
                <a:spcPts val="400"/>
              </a:spcBef>
              <a:defRPr sz="1800">
                <a:latin typeface="Times New Roman"/>
                <a:cs typeface="Times New Roman"/>
              </a:defRPr>
            </a:lvl1pPr>
          </a:lstStyle>
          <a:p>
            <a:r>
              <a:rPr lang="en-US" dirty="0"/>
              <a:t>David Hilbert</a:t>
            </a:r>
          </a:p>
          <a:p>
            <a:r>
              <a:rPr lang="en-US" dirty="0"/>
              <a:t>1862 - 1943</a:t>
            </a:r>
          </a:p>
        </p:txBody>
      </p:sp>
    </p:spTree>
    <p:extLst>
      <p:ext uri="{BB962C8B-B14F-4D97-AF65-F5344CB8AC3E}">
        <p14:creationId xmlns:p14="http://schemas.microsoft.com/office/powerpoint/2010/main" val="404469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2"/>
          <p:cNvSpPr>
            <a:spLocks noGrp="1" noChangeArrowheads="1"/>
          </p:cNvSpPr>
          <p:nvPr>
            <p:ph type="title" idx="4294967295"/>
          </p:nvPr>
        </p:nvSpPr>
        <p:spPr/>
        <p:txBody>
          <a:bodyPr/>
          <a:lstStyle/>
          <a:p>
            <a:pPr>
              <a:defRPr/>
            </a:pPr>
            <a:r>
              <a:rPr lang="en-US" dirty="0"/>
              <a:t>Alan Turing </a:t>
            </a:r>
            <a:r>
              <a:rPr lang="en-US" sz="1800" dirty="0"/>
              <a:t>(1930)</a:t>
            </a:r>
          </a:p>
        </p:txBody>
      </p:sp>
      <p:sp>
        <p:nvSpPr>
          <p:cNvPr id="19" name="Rectangle 148"/>
          <p:cNvSpPr>
            <a:spLocks noChangeArrowheads="1"/>
          </p:cNvSpPr>
          <p:nvPr/>
        </p:nvSpPr>
        <p:spPr bwMode="auto">
          <a:xfrm>
            <a:off x="457200" y="1219200"/>
            <a:ext cx="5105400" cy="2057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2075" tIns="46038" rIns="92075" bIns="46038"/>
          <a:lstStyle/>
          <a:p>
            <a:pPr marL="630238" indent="-630238" algn="l">
              <a:spcBef>
                <a:spcPts val="960"/>
              </a:spcBef>
              <a:buClr>
                <a:srgbClr val="006600"/>
              </a:buClr>
              <a:buSzPct val="85000"/>
              <a:defRPr/>
            </a:pPr>
            <a:r>
              <a:rPr lang="en-US" sz="2000" u="sng" dirty="0">
                <a:latin typeface="Times New Roman"/>
                <a:cs typeface="Times New Roman"/>
              </a:rPr>
              <a:t>Turing’s line of attack on Hilbert’s problem</a:t>
            </a:r>
            <a:endParaRPr lang="en-US" sz="2000" dirty="0">
              <a:latin typeface="Times New Roman"/>
              <a:cs typeface="Times New Roman"/>
            </a:endParaRPr>
          </a:p>
          <a:p>
            <a:pPr algn="l">
              <a:spcBef>
                <a:spcPts val="960"/>
              </a:spcBef>
              <a:buClr>
                <a:srgbClr val="006600"/>
              </a:buClr>
              <a:buSzPct val="85000"/>
              <a:defRPr/>
            </a:pPr>
            <a:r>
              <a:rPr lang="en-US" sz="2000" dirty="0">
                <a:latin typeface="Times New Roman"/>
                <a:cs typeface="Times New Roman"/>
              </a:rPr>
              <a:t>Create a machine that can calculate all sorts of things, and play with it in order to investigate Hilbert’s challenge </a:t>
            </a:r>
            <a:r>
              <a:rPr lang="en-US" sz="1600" dirty="0">
                <a:latin typeface="Times New Roman"/>
                <a:cs typeface="Times New Roman"/>
              </a:rPr>
              <a:t>(a thought experiment)</a:t>
            </a:r>
            <a:r>
              <a:rPr lang="en-US" sz="2000" dirty="0">
                <a:latin typeface="Times New Roman"/>
                <a:cs typeface="Times New Roman"/>
              </a:rPr>
              <a:t>.</a:t>
            </a:r>
          </a:p>
        </p:txBody>
      </p:sp>
      <p:grpSp>
        <p:nvGrpSpPr>
          <p:cNvPr id="2" name="Group 1"/>
          <p:cNvGrpSpPr/>
          <p:nvPr/>
        </p:nvGrpSpPr>
        <p:grpSpPr>
          <a:xfrm>
            <a:off x="533400" y="3048000"/>
            <a:ext cx="4267200" cy="3258393"/>
            <a:chOff x="533400" y="3048000"/>
            <a:chExt cx="4267200" cy="3258393"/>
          </a:xfrm>
        </p:grpSpPr>
        <p:pic>
          <p:nvPicPr>
            <p:cNvPr id="6" name="Picture 13" descr="s"/>
            <p:cNvPicPr>
              <a:picLocks noChangeAspect="1" noChangeArrowheads="1"/>
            </p:cNvPicPr>
            <p:nvPr/>
          </p:nvPicPr>
          <p:blipFill>
            <a:blip r:embed="rId3">
              <a:extLst>
                <a:ext uri="{28A0092B-C50C-407E-A947-70E740481C1C}">
                  <a14:useLocalDpi xmlns:a14="http://schemas.microsoft.com/office/drawing/2010/main" val="0"/>
                </a:ext>
              </a:extLst>
            </a:blip>
            <a:srcRect l="4878" t="9358" r="6097"/>
            <a:stretch>
              <a:fillRect/>
            </a:stretch>
          </p:blipFill>
          <p:spPr bwMode="auto">
            <a:xfrm>
              <a:off x="533400" y="3048000"/>
              <a:ext cx="4267200" cy="251243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 name="Text Box 19" descr="Bouquet"/>
            <p:cNvSpPr txBox="1">
              <a:spLocks noChangeArrowheads="1"/>
            </p:cNvSpPr>
            <p:nvPr/>
          </p:nvSpPr>
          <p:spPr bwMode="auto">
            <a:xfrm>
              <a:off x="685800" y="5562600"/>
              <a:ext cx="4114800" cy="743793"/>
            </a:xfrm>
            <a:prstGeom prst="rect">
              <a:avLst/>
            </a:prstGeom>
            <a:noFill/>
            <a:ln>
              <a:noFill/>
            </a:ln>
            <a:effectLst/>
            <a:extLst>
              <a:ext uri="{909E8E84-426E-40dd-AFC4-6F175D3DCCD1}">
                <a14:hiddenFill xmlns="" xmlns:a14="http://schemas.microsoft.com/office/drawing/2010/main">
                  <a:blipFill dpi="0" rotWithShape="0">
                    <a:blip r:embed="rId4"/>
                    <a:srcRect/>
                    <a:tile tx="0" ty="0" sx="100000" sy="100000" flip="none" algn="tl"/>
                  </a:blip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defPPr>
                <a:defRPr lang="he-IL"/>
              </a:defPPr>
              <a:lvl1pPr>
                <a:spcBef>
                  <a:spcPts val="400"/>
                </a:spcBef>
                <a:defRPr sz="1800">
                  <a:latin typeface="Times New Roman"/>
                  <a:cs typeface="Times New Roman"/>
                </a:defRPr>
              </a:lvl1pPr>
            </a:lstStyle>
            <a:p>
              <a:pPr>
                <a:spcBef>
                  <a:spcPts val="1000"/>
                </a:spcBef>
              </a:pPr>
              <a:r>
                <a:rPr lang="en-US" dirty="0"/>
                <a:t>The Turing Machine</a:t>
              </a:r>
            </a:p>
            <a:p>
              <a:pPr>
                <a:spcBef>
                  <a:spcPts val="1000"/>
                </a:spcBef>
              </a:pPr>
              <a:r>
                <a:rPr lang="en-US" sz="1600" dirty="0"/>
                <a:t>(drawing by Alan Penrose)</a:t>
              </a:r>
            </a:p>
          </p:txBody>
        </p:sp>
      </p:grpSp>
      <p:pic>
        <p:nvPicPr>
          <p:cNvPr id="9" name="Picture 6">
            <a:extLst>
              <a:ext uri="{FF2B5EF4-FFF2-40B4-BE49-F238E27FC236}">
                <a16:creationId xmlns:a16="http://schemas.microsoft.com/office/drawing/2014/main" id="{E71F6CAB-CA26-5C45-A69B-A55D9DDFA225}"/>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flipH="1">
            <a:off x="6585630" y="167545"/>
            <a:ext cx="1730693" cy="2257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 name="Text Box 19" descr="Bouquet">
            <a:extLst>
              <a:ext uri="{FF2B5EF4-FFF2-40B4-BE49-F238E27FC236}">
                <a16:creationId xmlns:a16="http://schemas.microsoft.com/office/drawing/2014/main" id="{FA560DBE-5CFE-C94D-B7C0-E2C0854B6148}"/>
              </a:ext>
            </a:extLst>
          </p:cNvPr>
          <p:cNvSpPr txBox="1">
            <a:spLocks noChangeArrowheads="1"/>
          </p:cNvSpPr>
          <p:nvPr/>
        </p:nvSpPr>
        <p:spPr bwMode="auto">
          <a:xfrm>
            <a:off x="6474261" y="2529745"/>
            <a:ext cx="1981200" cy="697627"/>
          </a:xfrm>
          <a:prstGeom prst="rect">
            <a:avLst/>
          </a:prstGeom>
          <a:noFill/>
          <a:ln>
            <a:noFill/>
          </a:ln>
          <a:effectLst/>
          <a:extLst>
            <a:ext uri="{909E8E84-426E-40dd-AFC4-6F175D3DCCD1}">
              <a14:hiddenFill xmlns="" xmlns:a14="http://schemas.microsoft.com/office/drawing/2010/main">
                <a:blipFill dpi="0" rotWithShape="0">
                  <a:blip r:embed="rId4"/>
                  <a:srcRect/>
                  <a:tile tx="0" ty="0" sx="100000" sy="100000" flip="none" algn="tl"/>
                </a:blip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defPPr>
              <a:defRPr lang="he-IL"/>
            </a:defPPr>
            <a:lvl1pPr>
              <a:spcBef>
                <a:spcPts val="400"/>
              </a:spcBef>
              <a:defRPr sz="1800">
                <a:latin typeface="Times New Roman"/>
                <a:cs typeface="Times New Roman"/>
              </a:defRPr>
            </a:lvl1pPr>
          </a:lstStyle>
          <a:p>
            <a:r>
              <a:rPr lang="en-US" dirty="0"/>
              <a:t>Alan Turing</a:t>
            </a:r>
          </a:p>
          <a:p>
            <a:r>
              <a:rPr lang="en-US" dirty="0"/>
              <a:t>1912 - 1954</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8386" name="Rectangle 2"/>
          <p:cNvSpPr>
            <a:spLocks noGrp="1" noChangeArrowheads="1"/>
          </p:cNvSpPr>
          <p:nvPr>
            <p:ph type="title"/>
          </p:nvPr>
        </p:nvSpPr>
        <p:spPr/>
        <p:txBody>
          <a:bodyPr/>
          <a:lstStyle/>
          <a:p>
            <a:pPr>
              <a:defRPr/>
            </a:pPr>
            <a:r>
              <a:rPr lang="en-US" dirty="0">
                <a:latin typeface="+mj-lt"/>
                <a:cs typeface="+mj-cs"/>
              </a:rPr>
              <a:t>Lecture plan</a:t>
            </a:r>
          </a:p>
        </p:txBody>
      </p:sp>
      <p:sp>
        <p:nvSpPr>
          <p:cNvPr id="1168387" name="Rectangle 3"/>
          <p:cNvSpPr>
            <a:spLocks noChangeArrowheads="1"/>
          </p:cNvSpPr>
          <p:nvPr/>
        </p:nvSpPr>
        <p:spPr bwMode="auto">
          <a:xfrm>
            <a:off x="1447800" y="990600"/>
            <a:ext cx="3962400" cy="4648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2075" tIns="46038" rIns="92075" bIns="46038"/>
          <a:lstStyle/>
          <a:p>
            <a:pPr marL="268288" indent="-268288" algn="l">
              <a:lnSpc>
                <a:spcPct val="80000"/>
              </a:lnSpc>
              <a:spcBef>
                <a:spcPct val="100000"/>
              </a:spcBef>
              <a:buSzPct val="100000"/>
              <a:buFont typeface="Arial"/>
              <a:buChar char="•"/>
              <a:defRPr/>
            </a:pPr>
            <a:r>
              <a:rPr lang="en-US" sz="1800" dirty="0">
                <a:latin typeface="Times New Roman"/>
                <a:cs typeface="Times New Roman"/>
              </a:rPr>
              <a:t>History of computer science</a:t>
            </a:r>
          </a:p>
          <a:p>
            <a:pPr marL="725488" lvl="2" indent="-268288" algn="l">
              <a:lnSpc>
                <a:spcPct val="80000"/>
              </a:lnSpc>
              <a:spcBef>
                <a:spcPct val="100000"/>
              </a:spcBef>
              <a:buSzPct val="70000"/>
              <a:buFont typeface="Wingdings" charset="2"/>
              <a:buChar char="Ø"/>
              <a:defRPr/>
            </a:pPr>
            <a:r>
              <a:rPr lang="en-US" sz="1600" dirty="0">
                <a:latin typeface="Times New Roman"/>
                <a:cs typeface="Times New Roman"/>
              </a:rPr>
              <a:t>Before Alan Turing</a:t>
            </a:r>
          </a:p>
          <a:p>
            <a:pPr marL="725488" lvl="2" indent="-268288" algn="l">
              <a:lnSpc>
                <a:spcPct val="80000"/>
              </a:lnSpc>
              <a:spcBef>
                <a:spcPct val="100000"/>
              </a:spcBef>
              <a:buSzPct val="70000"/>
              <a:buFont typeface="Wingdings" charset="2"/>
              <a:buChar char="Ø"/>
              <a:defRPr/>
            </a:pPr>
            <a:r>
              <a:rPr lang="en-US" sz="1600" dirty="0">
                <a:latin typeface="Times New Roman"/>
                <a:cs typeface="Times New Roman"/>
              </a:rPr>
              <a:t>After Alan Turing</a:t>
            </a:r>
          </a:p>
          <a:p>
            <a:pPr marL="268288" indent="-268288" algn="l">
              <a:lnSpc>
                <a:spcPct val="80000"/>
              </a:lnSpc>
              <a:spcBef>
                <a:spcPct val="100000"/>
              </a:spcBef>
              <a:buSzPct val="100000"/>
              <a:buFont typeface="Arial"/>
              <a:buChar char="•"/>
              <a:defRPr/>
            </a:pPr>
            <a:r>
              <a:rPr lang="en-US" sz="1800" dirty="0">
                <a:latin typeface="Times New Roman"/>
                <a:cs typeface="Times New Roman"/>
              </a:rPr>
              <a:t>High-level programming</a:t>
            </a:r>
          </a:p>
          <a:p>
            <a:pPr marL="725488" lvl="2" indent="-268288" algn="l">
              <a:lnSpc>
                <a:spcPct val="80000"/>
              </a:lnSpc>
              <a:spcBef>
                <a:spcPct val="100000"/>
              </a:spcBef>
              <a:buSzPct val="70000"/>
              <a:buFont typeface="Wingdings" charset="2"/>
              <a:buChar char="Ø"/>
              <a:defRPr/>
            </a:pPr>
            <a:r>
              <a:rPr lang="en-US" sz="1600" dirty="0">
                <a:latin typeface="Times New Roman"/>
                <a:cs typeface="Times New Roman"/>
              </a:rPr>
              <a:t>Languages</a:t>
            </a:r>
          </a:p>
          <a:p>
            <a:pPr marL="725488" lvl="2" indent="-268288" algn="l">
              <a:lnSpc>
                <a:spcPct val="80000"/>
              </a:lnSpc>
              <a:spcBef>
                <a:spcPct val="100000"/>
              </a:spcBef>
              <a:buSzPct val="70000"/>
              <a:buFont typeface="Wingdings" charset="2"/>
              <a:buChar char="Ø"/>
              <a:defRPr/>
            </a:pPr>
            <a:r>
              <a:rPr lang="en-US" sz="1600" dirty="0">
                <a:latin typeface="Times New Roman"/>
                <a:cs typeface="Times New Roman"/>
              </a:rPr>
              <a:t>Compilation</a:t>
            </a:r>
            <a:endParaRPr lang="en-US" sz="1800" dirty="0">
              <a:latin typeface="Times New Roman"/>
              <a:cs typeface="Times New Roman"/>
            </a:endParaRPr>
          </a:p>
          <a:p>
            <a:pPr marL="268288" indent="-268288" algn="l">
              <a:lnSpc>
                <a:spcPct val="80000"/>
              </a:lnSpc>
              <a:spcBef>
                <a:spcPct val="100000"/>
              </a:spcBef>
              <a:buClr>
                <a:srgbClr val="006600"/>
              </a:buClr>
              <a:buSzPct val="100000"/>
              <a:buFont typeface="Wingdings" charset="0"/>
              <a:buChar char="n"/>
              <a:defRPr/>
            </a:pPr>
            <a:endParaRPr lang="en-US" sz="1800" dirty="0">
              <a:solidFill>
                <a:srgbClr val="737373"/>
              </a:solidFill>
              <a:latin typeface="Comic Sans MS" charset="0"/>
              <a:cs typeface="+mn-cs"/>
            </a:endParaRPr>
          </a:p>
        </p:txBody>
      </p:sp>
      <p:sp>
        <p:nvSpPr>
          <p:cNvPr id="1168388" name="AutoShape 4"/>
          <p:cNvSpPr>
            <a:spLocks noChangeArrowheads="1"/>
          </p:cNvSpPr>
          <p:nvPr/>
        </p:nvSpPr>
        <p:spPr bwMode="auto">
          <a:xfrm>
            <a:off x="1676400" y="1447800"/>
            <a:ext cx="457200" cy="304800"/>
          </a:xfrm>
          <a:prstGeom prst="rightArrow">
            <a:avLst>
              <a:gd name="adj1" fmla="val 50000"/>
              <a:gd name="adj2" fmla="val 56250"/>
            </a:avLst>
          </a:prstGeom>
          <a:solidFill>
            <a:schemeClr val="bg2"/>
          </a:solidFill>
          <a:ln w="9525">
            <a:noFill/>
            <a:miter lim="800000"/>
            <a:headEnd/>
            <a:tailEnd/>
          </a:ln>
          <a:effectLst/>
        </p:spPr>
        <p:txBody>
          <a:bodyPr wrap="none" anchor="ctr"/>
          <a:lstStyle/>
          <a:p>
            <a:pPr>
              <a:defRPr/>
            </a:pPr>
            <a:endParaRPr lang="en-US" dirty="0">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6838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8388"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2"/>
          <p:cNvSpPr>
            <a:spLocks noGrp="1" noChangeArrowheads="1"/>
          </p:cNvSpPr>
          <p:nvPr>
            <p:ph type="title" idx="4294967295"/>
          </p:nvPr>
        </p:nvSpPr>
        <p:spPr/>
        <p:txBody>
          <a:bodyPr/>
          <a:lstStyle/>
          <a:p>
            <a:pPr>
              <a:defRPr/>
            </a:pPr>
            <a:r>
              <a:rPr lang="en-US" dirty="0"/>
              <a:t>Turing machine</a:t>
            </a:r>
          </a:p>
        </p:txBody>
      </p:sp>
      <p:sp>
        <p:nvSpPr>
          <p:cNvPr id="60" name="Rectangle 148"/>
          <p:cNvSpPr>
            <a:spLocks noChangeArrowheads="1"/>
          </p:cNvSpPr>
          <p:nvPr/>
        </p:nvSpPr>
        <p:spPr bwMode="auto">
          <a:xfrm>
            <a:off x="1763713" y="2420938"/>
            <a:ext cx="792162" cy="5032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2075" tIns="46038" rIns="92075" bIns="46038"/>
          <a:lstStyle/>
          <a:p>
            <a:pPr algn="l">
              <a:spcBef>
                <a:spcPct val="100000"/>
              </a:spcBef>
              <a:buClr>
                <a:srgbClr val="006600"/>
              </a:buClr>
              <a:buSzPct val="85000"/>
              <a:defRPr/>
            </a:pPr>
            <a:r>
              <a:rPr lang="en-US" sz="1800" dirty="0">
                <a:solidFill>
                  <a:schemeClr val="bg1">
                    <a:lumMod val="50000"/>
                  </a:schemeClr>
                </a:solidFill>
                <a:latin typeface="Comic Sans MS" charset="0"/>
              </a:rPr>
              <a:t>input</a:t>
            </a:r>
            <a:endParaRPr lang="en-US" sz="1800" dirty="0">
              <a:solidFill>
                <a:schemeClr val="bg1">
                  <a:lumMod val="50000"/>
                </a:schemeClr>
              </a:solidFill>
              <a:latin typeface="+mn-lt"/>
              <a:cs typeface="Consolas"/>
            </a:endParaRPr>
          </a:p>
        </p:txBody>
      </p:sp>
      <p:grpSp>
        <p:nvGrpSpPr>
          <p:cNvPr id="2" name="Group 1">
            <a:extLst>
              <a:ext uri="{FF2B5EF4-FFF2-40B4-BE49-F238E27FC236}">
                <a16:creationId xmlns:a16="http://schemas.microsoft.com/office/drawing/2014/main" id="{E0CF645B-3494-B64D-A63A-6FB456CDD3AC}"/>
              </a:ext>
            </a:extLst>
          </p:cNvPr>
          <p:cNvGrpSpPr/>
          <p:nvPr/>
        </p:nvGrpSpPr>
        <p:grpSpPr>
          <a:xfrm>
            <a:off x="4127500" y="1700213"/>
            <a:ext cx="4837113" cy="1223962"/>
            <a:chOff x="4127500" y="1700213"/>
            <a:chExt cx="4837113" cy="1223962"/>
          </a:xfrm>
        </p:grpSpPr>
        <p:grpSp>
          <p:nvGrpSpPr>
            <p:cNvPr id="7" name="Group 6"/>
            <p:cNvGrpSpPr>
              <a:grpSpLocks/>
            </p:cNvGrpSpPr>
            <p:nvPr/>
          </p:nvGrpSpPr>
          <p:grpSpPr bwMode="auto">
            <a:xfrm>
              <a:off x="5580063" y="1700213"/>
              <a:ext cx="3384550" cy="1223962"/>
              <a:chOff x="5580112" y="1700808"/>
              <a:chExt cx="3384376" cy="1224136"/>
            </a:xfrm>
          </p:grpSpPr>
          <p:grpSp>
            <p:nvGrpSpPr>
              <p:cNvPr id="14362" name="Group 46"/>
              <p:cNvGrpSpPr>
                <a:grpSpLocks/>
              </p:cNvGrpSpPr>
              <p:nvPr/>
            </p:nvGrpSpPr>
            <p:grpSpPr bwMode="auto">
              <a:xfrm>
                <a:off x="5580112" y="1700808"/>
                <a:ext cx="3312368" cy="649786"/>
                <a:chOff x="5580112" y="1699094"/>
                <a:chExt cx="3312368" cy="649786"/>
              </a:xfrm>
            </p:grpSpPr>
            <p:sp>
              <p:nvSpPr>
                <p:cNvPr id="14364" name="Rectangle 301"/>
                <p:cNvSpPr>
                  <a:spLocks noChangeArrowheads="1"/>
                </p:cNvSpPr>
                <p:nvPr/>
              </p:nvSpPr>
              <p:spPr bwMode="auto">
                <a:xfrm>
                  <a:off x="5580112" y="1988840"/>
                  <a:ext cx="288032" cy="2880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tIns="0" bIns="46800" anchor="ctr"/>
                <a:lstStyle/>
                <a:p>
                  <a:r>
                    <a:rPr lang="en-US" sz="2800" dirty="0"/>
                    <a:t>...</a:t>
                  </a:r>
                </a:p>
              </p:txBody>
            </p:sp>
            <p:sp>
              <p:nvSpPr>
                <p:cNvPr id="49" name="Rectangle 301"/>
                <p:cNvSpPr>
                  <a:spLocks noChangeArrowheads="1"/>
                </p:cNvSpPr>
                <p:nvPr/>
              </p:nvSpPr>
              <p:spPr bwMode="auto">
                <a:xfrm>
                  <a:off x="7380245" y="2061095"/>
                  <a:ext cx="288910" cy="287378"/>
                </a:xfrm>
                <a:prstGeom prst="rect">
                  <a:avLst/>
                </a:prstGeom>
                <a:solidFill>
                  <a:srgbClr val="EEFFBF"/>
                </a:solidFill>
                <a:ln w="12700">
                  <a:solidFill>
                    <a:schemeClr val="tx1">
                      <a:lumMod val="50000"/>
                      <a:lumOff val="50000"/>
                    </a:schemeClr>
                  </a:solidFill>
                  <a:miter lim="800000"/>
                  <a:headEnd/>
                  <a:tailEnd/>
                </a:ln>
              </p:spPr>
              <p:txBody>
                <a:bodyPr wrap="none" tIns="0" bIns="46800" anchor="ctr"/>
                <a:lstStyle/>
                <a:p>
                  <a:pPr>
                    <a:defRPr/>
                  </a:pPr>
                  <a:r>
                    <a:rPr lang="en-US" sz="1400" dirty="0">
                      <a:latin typeface="Wingdings"/>
                      <a:ea typeface="Wingdings"/>
                      <a:cs typeface="Wingdings"/>
                      <a:sym typeface="Wingdings"/>
                    </a:rPr>
                    <a:t></a:t>
                  </a:r>
                  <a:endParaRPr lang="en-US" sz="1400" dirty="0">
                    <a:latin typeface="Wingdings"/>
                    <a:ea typeface="Wingdings"/>
                    <a:cs typeface="Wingdings"/>
                  </a:endParaRPr>
                </a:p>
              </p:txBody>
            </p:sp>
            <p:sp>
              <p:nvSpPr>
                <p:cNvPr id="50" name="Rectangle 301"/>
                <p:cNvSpPr>
                  <a:spLocks noChangeArrowheads="1"/>
                </p:cNvSpPr>
                <p:nvPr/>
              </p:nvSpPr>
              <p:spPr bwMode="auto">
                <a:xfrm>
                  <a:off x="7669155" y="2061095"/>
                  <a:ext cx="287322" cy="287378"/>
                </a:xfrm>
                <a:prstGeom prst="rect">
                  <a:avLst/>
                </a:prstGeom>
                <a:solidFill>
                  <a:srgbClr val="EEFFBF"/>
                </a:solidFill>
                <a:ln w="12700">
                  <a:solidFill>
                    <a:schemeClr val="tx1">
                      <a:lumMod val="50000"/>
                      <a:lumOff val="50000"/>
                    </a:schemeClr>
                  </a:solidFill>
                  <a:miter lim="800000"/>
                  <a:headEnd/>
                  <a:tailEnd/>
                </a:ln>
              </p:spPr>
              <p:txBody>
                <a:bodyPr wrap="none" tIns="0" bIns="46800" anchor="ctr"/>
                <a:lstStyle/>
                <a:p>
                  <a:pPr>
                    <a:defRPr/>
                  </a:pPr>
                  <a:endParaRPr lang="en-US" sz="1400" dirty="0"/>
                </a:p>
              </p:txBody>
            </p:sp>
            <p:sp>
              <p:nvSpPr>
                <p:cNvPr id="14367" name="Down Arrow 50"/>
                <p:cNvSpPr>
                  <a:spLocks noChangeArrowheads="1"/>
                </p:cNvSpPr>
                <p:nvPr/>
              </p:nvSpPr>
              <p:spPr bwMode="auto">
                <a:xfrm>
                  <a:off x="7668344" y="1699094"/>
                  <a:ext cx="211645" cy="289746"/>
                </a:xfrm>
                <a:prstGeom prst="downArrow">
                  <a:avLst>
                    <a:gd name="adj1" fmla="val 50000"/>
                    <a:gd name="adj2" fmla="val 50001"/>
                  </a:avLst>
                </a:prstGeom>
                <a:solidFill>
                  <a:srgbClr val="CC3300"/>
                </a:solidFill>
                <a:ln w="12700">
                  <a:solidFill>
                    <a:srgbClr val="800000"/>
                  </a:solidFill>
                  <a:round/>
                  <a:headEnd/>
                  <a:tailEnd/>
                </a:ln>
              </p:spPr>
              <p:txBody>
                <a:bodyPr/>
                <a:lstStyle/>
                <a:p>
                  <a:endParaRPr lang="en-US" dirty="0"/>
                </a:p>
              </p:txBody>
            </p:sp>
            <p:sp>
              <p:nvSpPr>
                <p:cNvPr id="14368" name="Rectangle 301"/>
                <p:cNvSpPr>
                  <a:spLocks noChangeArrowheads="1"/>
                </p:cNvSpPr>
                <p:nvPr/>
              </p:nvSpPr>
              <p:spPr bwMode="auto">
                <a:xfrm>
                  <a:off x="8604448" y="1988840"/>
                  <a:ext cx="288032" cy="2880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tIns="0" bIns="46800" anchor="ctr"/>
                <a:lstStyle/>
                <a:p>
                  <a:r>
                    <a:rPr lang="en-US" sz="2800" dirty="0"/>
                    <a:t>...</a:t>
                  </a:r>
                </a:p>
              </p:txBody>
            </p:sp>
            <p:sp>
              <p:nvSpPr>
                <p:cNvPr id="53" name="Rectangle 301"/>
                <p:cNvSpPr>
                  <a:spLocks noChangeArrowheads="1"/>
                </p:cNvSpPr>
                <p:nvPr/>
              </p:nvSpPr>
              <p:spPr bwMode="auto">
                <a:xfrm>
                  <a:off x="6516689" y="2061095"/>
                  <a:ext cx="287322" cy="287378"/>
                </a:xfrm>
                <a:prstGeom prst="rect">
                  <a:avLst/>
                </a:prstGeom>
                <a:solidFill>
                  <a:srgbClr val="EEFFBF"/>
                </a:solidFill>
                <a:ln w="12700">
                  <a:solidFill>
                    <a:schemeClr val="tx1">
                      <a:lumMod val="50000"/>
                      <a:lumOff val="50000"/>
                    </a:schemeClr>
                  </a:solidFill>
                  <a:miter lim="800000"/>
                  <a:headEnd/>
                  <a:tailEnd/>
                </a:ln>
              </p:spPr>
              <p:txBody>
                <a:bodyPr wrap="none" tIns="0" bIns="46800" anchor="ctr"/>
                <a:lstStyle/>
                <a:p>
                  <a:pPr>
                    <a:defRPr/>
                  </a:pPr>
                  <a:r>
                    <a:rPr lang="en-US" sz="1400" dirty="0">
                      <a:latin typeface="Wingdings"/>
                      <a:ea typeface="Wingdings"/>
                      <a:cs typeface="Wingdings"/>
                      <a:sym typeface="Wingdings"/>
                    </a:rPr>
                    <a:t></a:t>
                  </a:r>
                  <a:endParaRPr lang="en-US" sz="1400" dirty="0"/>
                </a:p>
              </p:txBody>
            </p:sp>
            <p:sp>
              <p:nvSpPr>
                <p:cNvPr id="54" name="Rectangle 301"/>
                <p:cNvSpPr>
                  <a:spLocks noChangeArrowheads="1"/>
                </p:cNvSpPr>
                <p:nvPr/>
              </p:nvSpPr>
              <p:spPr bwMode="auto">
                <a:xfrm>
                  <a:off x="6804011" y="2061095"/>
                  <a:ext cx="288910" cy="287378"/>
                </a:xfrm>
                <a:prstGeom prst="rect">
                  <a:avLst/>
                </a:prstGeom>
                <a:solidFill>
                  <a:srgbClr val="EEFFBF"/>
                </a:solidFill>
                <a:ln w="12700">
                  <a:solidFill>
                    <a:schemeClr val="tx1">
                      <a:lumMod val="50000"/>
                      <a:lumOff val="50000"/>
                    </a:schemeClr>
                  </a:solidFill>
                  <a:miter lim="800000"/>
                  <a:headEnd/>
                  <a:tailEnd/>
                </a:ln>
              </p:spPr>
              <p:txBody>
                <a:bodyPr wrap="none" tIns="0" bIns="46800" anchor="ctr"/>
                <a:lstStyle/>
                <a:p>
                  <a:pPr>
                    <a:defRPr/>
                  </a:pPr>
                  <a:r>
                    <a:rPr lang="en-US" sz="1400" dirty="0">
                      <a:latin typeface="Wingdings"/>
                      <a:ea typeface="Wingdings"/>
                      <a:cs typeface="Wingdings"/>
                      <a:sym typeface="Wingdings"/>
                    </a:rPr>
                    <a:t></a:t>
                  </a:r>
                  <a:endParaRPr lang="en-US" sz="1400" dirty="0">
                    <a:latin typeface="Wingdings"/>
                    <a:ea typeface="Wingdings"/>
                    <a:cs typeface="Wingdings"/>
                  </a:endParaRPr>
                </a:p>
              </p:txBody>
            </p:sp>
            <p:sp>
              <p:nvSpPr>
                <p:cNvPr id="55" name="Rectangle 301"/>
                <p:cNvSpPr>
                  <a:spLocks noChangeArrowheads="1"/>
                </p:cNvSpPr>
                <p:nvPr/>
              </p:nvSpPr>
              <p:spPr bwMode="auto">
                <a:xfrm>
                  <a:off x="7092921" y="2061095"/>
                  <a:ext cx="287323" cy="287378"/>
                </a:xfrm>
                <a:prstGeom prst="rect">
                  <a:avLst/>
                </a:prstGeom>
                <a:solidFill>
                  <a:srgbClr val="EEFFBF"/>
                </a:solidFill>
                <a:ln w="12700">
                  <a:solidFill>
                    <a:schemeClr val="tx1">
                      <a:lumMod val="50000"/>
                      <a:lumOff val="50000"/>
                    </a:schemeClr>
                  </a:solidFill>
                  <a:miter lim="800000"/>
                  <a:headEnd/>
                  <a:tailEnd/>
                </a:ln>
              </p:spPr>
              <p:txBody>
                <a:bodyPr wrap="none" tIns="0" bIns="46800" anchor="ctr"/>
                <a:lstStyle/>
                <a:p>
                  <a:pPr>
                    <a:defRPr/>
                  </a:pPr>
                  <a:r>
                    <a:rPr lang="en-US" sz="1400" dirty="0">
                      <a:latin typeface="Wingdings"/>
                      <a:ea typeface="Wingdings"/>
                      <a:cs typeface="Wingdings"/>
                      <a:sym typeface="Wingdings"/>
                    </a:rPr>
                    <a:t></a:t>
                  </a:r>
                  <a:endParaRPr lang="en-US" sz="1400" dirty="0">
                    <a:latin typeface="Wingdings"/>
                    <a:ea typeface="Wingdings"/>
                    <a:cs typeface="Wingdings"/>
                  </a:endParaRPr>
                </a:p>
              </p:txBody>
            </p:sp>
            <p:sp>
              <p:nvSpPr>
                <p:cNvPr id="56" name="Rectangle 301"/>
                <p:cNvSpPr>
                  <a:spLocks noChangeArrowheads="1"/>
                </p:cNvSpPr>
                <p:nvPr/>
              </p:nvSpPr>
              <p:spPr bwMode="auto">
                <a:xfrm>
                  <a:off x="5940456" y="2061095"/>
                  <a:ext cx="287323" cy="287378"/>
                </a:xfrm>
                <a:prstGeom prst="rect">
                  <a:avLst/>
                </a:prstGeom>
                <a:solidFill>
                  <a:srgbClr val="EEFFBF"/>
                </a:solidFill>
                <a:ln w="12700">
                  <a:solidFill>
                    <a:schemeClr val="tx1">
                      <a:lumMod val="50000"/>
                      <a:lumOff val="50000"/>
                    </a:schemeClr>
                  </a:solidFill>
                  <a:miter lim="800000"/>
                  <a:headEnd/>
                  <a:tailEnd/>
                </a:ln>
              </p:spPr>
              <p:txBody>
                <a:bodyPr wrap="none" tIns="0" bIns="46800" anchor="ctr"/>
                <a:lstStyle/>
                <a:p>
                  <a:pPr>
                    <a:defRPr/>
                  </a:pPr>
                  <a:endParaRPr lang="en-US" sz="1800" dirty="0"/>
                </a:p>
              </p:txBody>
            </p:sp>
            <p:sp>
              <p:nvSpPr>
                <p:cNvPr id="57" name="Rectangle 301"/>
                <p:cNvSpPr>
                  <a:spLocks noChangeArrowheads="1"/>
                </p:cNvSpPr>
                <p:nvPr/>
              </p:nvSpPr>
              <p:spPr bwMode="auto">
                <a:xfrm>
                  <a:off x="6227779" y="2061095"/>
                  <a:ext cx="288910" cy="287378"/>
                </a:xfrm>
                <a:prstGeom prst="rect">
                  <a:avLst/>
                </a:prstGeom>
                <a:solidFill>
                  <a:srgbClr val="EEFFBF"/>
                </a:solidFill>
                <a:ln w="12700">
                  <a:solidFill>
                    <a:schemeClr val="tx1">
                      <a:lumMod val="50000"/>
                      <a:lumOff val="50000"/>
                    </a:schemeClr>
                  </a:solidFill>
                  <a:miter lim="800000"/>
                  <a:headEnd/>
                  <a:tailEnd/>
                </a:ln>
              </p:spPr>
              <p:txBody>
                <a:bodyPr wrap="none" tIns="0" bIns="46800" anchor="ctr"/>
                <a:lstStyle/>
                <a:p>
                  <a:pPr>
                    <a:defRPr/>
                  </a:pPr>
                  <a:endParaRPr lang="en-US" sz="1800" dirty="0"/>
                </a:p>
              </p:txBody>
            </p:sp>
            <p:sp>
              <p:nvSpPr>
                <p:cNvPr id="58" name="Rectangle 301"/>
                <p:cNvSpPr>
                  <a:spLocks noChangeArrowheads="1"/>
                </p:cNvSpPr>
                <p:nvPr/>
              </p:nvSpPr>
              <p:spPr bwMode="auto">
                <a:xfrm>
                  <a:off x="7956477" y="2061095"/>
                  <a:ext cx="288910" cy="287378"/>
                </a:xfrm>
                <a:prstGeom prst="rect">
                  <a:avLst/>
                </a:prstGeom>
                <a:solidFill>
                  <a:srgbClr val="EEFFBF"/>
                </a:solidFill>
                <a:ln w="12700">
                  <a:solidFill>
                    <a:schemeClr val="tx1">
                      <a:lumMod val="50000"/>
                      <a:lumOff val="50000"/>
                    </a:schemeClr>
                  </a:solidFill>
                  <a:miter lim="800000"/>
                  <a:headEnd/>
                  <a:tailEnd/>
                </a:ln>
              </p:spPr>
              <p:txBody>
                <a:bodyPr wrap="none" tIns="0" bIns="46800" anchor="ctr"/>
                <a:lstStyle/>
                <a:p>
                  <a:pPr>
                    <a:defRPr/>
                  </a:pPr>
                  <a:endParaRPr lang="en-US" sz="1800" dirty="0"/>
                </a:p>
              </p:txBody>
            </p:sp>
            <p:sp>
              <p:nvSpPr>
                <p:cNvPr id="59" name="Rectangle 301"/>
                <p:cNvSpPr>
                  <a:spLocks noChangeArrowheads="1"/>
                </p:cNvSpPr>
                <p:nvPr/>
              </p:nvSpPr>
              <p:spPr bwMode="auto">
                <a:xfrm>
                  <a:off x="8245387" y="2061095"/>
                  <a:ext cx="287323" cy="287378"/>
                </a:xfrm>
                <a:prstGeom prst="rect">
                  <a:avLst/>
                </a:prstGeom>
                <a:solidFill>
                  <a:srgbClr val="EEFFBF"/>
                </a:solidFill>
                <a:ln w="12700">
                  <a:solidFill>
                    <a:schemeClr val="tx1">
                      <a:lumMod val="50000"/>
                      <a:lumOff val="50000"/>
                    </a:schemeClr>
                  </a:solidFill>
                  <a:miter lim="800000"/>
                  <a:headEnd/>
                  <a:tailEnd/>
                </a:ln>
              </p:spPr>
              <p:txBody>
                <a:bodyPr wrap="none" tIns="0" bIns="46800" anchor="ctr"/>
                <a:lstStyle/>
                <a:p>
                  <a:pPr>
                    <a:defRPr/>
                  </a:pPr>
                  <a:endParaRPr lang="en-US" sz="1800" dirty="0"/>
                </a:p>
              </p:txBody>
            </p:sp>
          </p:grpSp>
          <p:sp>
            <p:nvSpPr>
              <p:cNvPr id="61" name="Rectangle 148"/>
              <p:cNvSpPr>
                <a:spLocks noChangeArrowheads="1"/>
              </p:cNvSpPr>
              <p:nvPr/>
            </p:nvSpPr>
            <p:spPr bwMode="auto">
              <a:xfrm>
                <a:off x="6804011" y="2421635"/>
                <a:ext cx="2160477" cy="50330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2075" tIns="46038" rIns="92075" bIns="46038"/>
              <a:lstStyle/>
              <a:p>
                <a:pPr algn="l">
                  <a:spcBef>
                    <a:spcPct val="100000"/>
                  </a:spcBef>
                  <a:buClr>
                    <a:srgbClr val="006600"/>
                  </a:buClr>
                  <a:buSzPct val="85000"/>
                  <a:defRPr/>
                </a:pPr>
                <a:r>
                  <a:rPr lang="en-US" sz="1800" dirty="0">
                    <a:solidFill>
                      <a:schemeClr val="bg1">
                        <a:lumMod val="50000"/>
                      </a:schemeClr>
                    </a:solidFill>
                    <a:latin typeface="Comic Sans MS" charset="0"/>
                  </a:rPr>
                  <a:t>output</a:t>
                </a:r>
              </a:p>
            </p:txBody>
          </p:sp>
        </p:grpSp>
        <p:grpSp>
          <p:nvGrpSpPr>
            <p:cNvPr id="8" name="Group 7"/>
            <p:cNvGrpSpPr>
              <a:grpSpLocks/>
            </p:cNvGrpSpPr>
            <p:nvPr/>
          </p:nvGrpSpPr>
          <p:grpSpPr bwMode="auto">
            <a:xfrm>
              <a:off x="4127500" y="1701800"/>
              <a:ext cx="1236663" cy="1004888"/>
              <a:chOff x="4128128" y="1702522"/>
              <a:chExt cx="1235960" cy="1004511"/>
            </a:xfrm>
          </p:grpSpPr>
          <p:sp>
            <p:nvSpPr>
              <p:cNvPr id="46" name="Down Arrow 45"/>
              <p:cNvSpPr/>
              <p:nvPr/>
            </p:nvSpPr>
            <p:spPr bwMode="auto">
              <a:xfrm rot="16200000">
                <a:off x="4243853" y="1586797"/>
                <a:ext cx="1004511" cy="1235960"/>
              </a:xfrm>
              <a:prstGeom prst="downArrow">
                <a:avLst/>
              </a:prstGeom>
              <a:solidFill>
                <a:schemeClr val="bg1">
                  <a:lumMod val="85000"/>
                </a:schemeClr>
              </a:solidFill>
              <a:ln w="12700" cap="flat" cmpd="sng" algn="ctr">
                <a:noFill/>
                <a:prstDash val="solid"/>
                <a:round/>
                <a:headEnd type="none" w="med" len="med"/>
                <a:tailEnd type="none" w="med" len="med"/>
              </a:ln>
              <a:effectLst/>
            </p:spPr>
            <p:txBody>
              <a:bodyPr/>
              <a:lstStyle/>
              <a:p>
                <a:pPr>
                  <a:defRPr/>
                </a:pPr>
                <a:endParaRPr lang="en-US" dirty="0"/>
              </a:p>
            </p:txBody>
          </p:sp>
          <p:sp>
            <p:nvSpPr>
              <p:cNvPr id="14361" name="Rectangle 148"/>
              <p:cNvSpPr>
                <a:spLocks noChangeArrowheads="1"/>
              </p:cNvSpPr>
              <p:nvPr/>
            </p:nvSpPr>
            <p:spPr bwMode="auto">
              <a:xfrm>
                <a:off x="4139950" y="1975130"/>
                <a:ext cx="1224136" cy="36004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2075" tIns="46038" rIns="92075" bIns="46038"/>
              <a:lstStyle/>
              <a:p>
                <a:pPr marL="342900" indent="-342900" algn="l">
                  <a:spcBef>
                    <a:spcPct val="100000"/>
                  </a:spcBef>
                  <a:buClr>
                    <a:srgbClr val="006600"/>
                  </a:buClr>
                  <a:buSzPct val="85000"/>
                  <a:buFont typeface="Wingdings" charset="0"/>
                  <a:buNone/>
                </a:pPr>
                <a:r>
                  <a:rPr lang="en-US" sz="1800" dirty="0">
                    <a:latin typeface="Times New Roman" charset="0"/>
                    <a:cs typeface="Times New Roman" charset="0"/>
                  </a:rPr>
                  <a:t>program</a:t>
                </a:r>
              </a:p>
            </p:txBody>
          </p:sp>
        </p:grpSp>
      </p:grpSp>
      <p:grpSp>
        <p:nvGrpSpPr>
          <p:cNvPr id="255" name="Group 254"/>
          <p:cNvGrpSpPr>
            <a:grpSpLocks/>
          </p:cNvGrpSpPr>
          <p:nvPr/>
        </p:nvGrpSpPr>
        <p:grpSpPr bwMode="auto">
          <a:xfrm>
            <a:off x="250825" y="1700213"/>
            <a:ext cx="3600450" cy="650875"/>
            <a:chOff x="251520" y="1700808"/>
            <a:chExt cx="3600400" cy="649786"/>
          </a:xfrm>
        </p:grpSpPr>
        <p:sp>
          <p:nvSpPr>
            <p:cNvPr id="14347" name="Rectangle 301"/>
            <p:cNvSpPr>
              <a:spLocks noChangeArrowheads="1"/>
            </p:cNvSpPr>
            <p:nvPr/>
          </p:nvSpPr>
          <p:spPr bwMode="auto">
            <a:xfrm>
              <a:off x="251520" y="1990554"/>
              <a:ext cx="288032" cy="2880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tIns="0" bIns="46800" anchor="ctr"/>
            <a:lstStyle/>
            <a:p>
              <a:r>
                <a:rPr lang="en-US" sz="2800" dirty="0"/>
                <a:t>...</a:t>
              </a:r>
            </a:p>
          </p:txBody>
        </p:sp>
        <p:sp>
          <p:nvSpPr>
            <p:cNvPr id="257" name="Rectangle 301"/>
            <p:cNvSpPr>
              <a:spLocks noChangeArrowheads="1"/>
            </p:cNvSpPr>
            <p:nvPr/>
          </p:nvSpPr>
          <p:spPr bwMode="auto">
            <a:xfrm>
              <a:off x="2339054" y="2062152"/>
              <a:ext cx="288921" cy="288442"/>
            </a:xfrm>
            <a:prstGeom prst="rect">
              <a:avLst/>
            </a:prstGeom>
            <a:solidFill>
              <a:srgbClr val="EEFFBF"/>
            </a:solidFill>
            <a:ln w="12700">
              <a:solidFill>
                <a:schemeClr val="tx1">
                  <a:lumMod val="50000"/>
                  <a:lumOff val="50000"/>
                </a:schemeClr>
              </a:solidFill>
              <a:miter lim="800000"/>
              <a:headEnd/>
              <a:tailEnd/>
            </a:ln>
          </p:spPr>
          <p:txBody>
            <a:bodyPr wrap="none" tIns="0" bIns="46800" anchor="ctr"/>
            <a:lstStyle/>
            <a:p>
              <a:pPr>
                <a:defRPr/>
              </a:pPr>
              <a:r>
                <a:rPr lang="en-US" sz="1400" dirty="0">
                  <a:latin typeface="Wingdings"/>
                  <a:ea typeface="Wingdings"/>
                  <a:cs typeface="Wingdings"/>
                  <a:sym typeface="Wingdings"/>
                </a:rPr>
                <a:t></a:t>
              </a:r>
              <a:endParaRPr lang="en-US" sz="1400" dirty="0">
                <a:latin typeface="Wingdings"/>
                <a:ea typeface="Wingdings"/>
                <a:cs typeface="Wingdings"/>
              </a:endParaRPr>
            </a:p>
          </p:txBody>
        </p:sp>
        <p:sp>
          <p:nvSpPr>
            <p:cNvPr id="258" name="Rectangle 301"/>
            <p:cNvSpPr>
              <a:spLocks noChangeArrowheads="1"/>
            </p:cNvSpPr>
            <p:nvPr/>
          </p:nvSpPr>
          <p:spPr bwMode="auto">
            <a:xfrm>
              <a:off x="2627975" y="2062152"/>
              <a:ext cx="287333" cy="288442"/>
            </a:xfrm>
            <a:prstGeom prst="rect">
              <a:avLst/>
            </a:prstGeom>
            <a:solidFill>
              <a:srgbClr val="EEFFBF"/>
            </a:solidFill>
            <a:ln w="12700">
              <a:solidFill>
                <a:schemeClr val="tx1">
                  <a:lumMod val="50000"/>
                  <a:lumOff val="50000"/>
                </a:schemeClr>
              </a:solidFill>
              <a:miter lim="800000"/>
              <a:headEnd/>
              <a:tailEnd/>
            </a:ln>
          </p:spPr>
          <p:txBody>
            <a:bodyPr wrap="none" tIns="0" bIns="46800" anchor="ctr"/>
            <a:lstStyle/>
            <a:p>
              <a:pPr>
                <a:defRPr/>
              </a:pPr>
              <a:endParaRPr lang="en-US" sz="1400" dirty="0"/>
            </a:p>
          </p:txBody>
        </p:sp>
        <p:sp>
          <p:nvSpPr>
            <p:cNvPr id="14350" name="Down Arrow 258"/>
            <p:cNvSpPr>
              <a:spLocks noChangeArrowheads="1"/>
            </p:cNvSpPr>
            <p:nvPr/>
          </p:nvSpPr>
          <p:spPr bwMode="auto">
            <a:xfrm>
              <a:off x="2627784" y="1700808"/>
              <a:ext cx="211645" cy="289746"/>
            </a:xfrm>
            <a:prstGeom prst="downArrow">
              <a:avLst>
                <a:gd name="adj1" fmla="val 50000"/>
                <a:gd name="adj2" fmla="val 50001"/>
              </a:avLst>
            </a:prstGeom>
            <a:solidFill>
              <a:srgbClr val="CC3300"/>
            </a:solidFill>
            <a:ln w="12700">
              <a:solidFill>
                <a:srgbClr val="800000"/>
              </a:solidFill>
              <a:round/>
              <a:headEnd/>
              <a:tailEnd/>
            </a:ln>
          </p:spPr>
          <p:txBody>
            <a:bodyPr/>
            <a:lstStyle/>
            <a:p>
              <a:endParaRPr lang="en-US" dirty="0"/>
            </a:p>
          </p:txBody>
        </p:sp>
        <p:sp>
          <p:nvSpPr>
            <p:cNvPr id="14351" name="Rectangle 301"/>
            <p:cNvSpPr>
              <a:spLocks noChangeArrowheads="1"/>
            </p:cNvSpPr>
            <p:nvPr/>
          </p:nvSpPr>
          <p:spPr bwMode="auto">
            <a:xfrm>
              <a:off x="3563888" y="1990554"/>
              <a:ext cx="288032" cy="2880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tIns="0" bIns="46800" anchor="ctr"/>
            <a:lstStyle/>
            <a:p>
              <a:r>
                <a:rPr lang="en-US" sz="2800" dirty="0"/>
                <a:t>...</a:t>
              </a:r>
            </a:p>
          </p:txBody>
        </p:sp>
        <p:sp>
          <p:nvSpPr>
            <p:cNvPr id="261" name="Rectangle 301"/>
            <p:cNvSpPr>
              <a:spLocks noChangeArrowheads="1"/>
            </p:cNvSpPr>
            <p:nvPr/>
          </p:nvSpPr>
          <p:spPr bwMode="auto">
            <a:xfrm>
              <a:off x="1475466" y="2062152"/>
              <a:ext cx="288921" cy="288442"/>
            </a:xfrm>
            <a:prstGeom prst="rect">
              <a:avLst/>
            </a:prstGeom>
            <a:solidFill>
              <a:srgbClr val="EEFFBF"/>
            </a:solidFill>
            <a:ln w="12700">
              <a:solidFill>
                <a:schemeClr val="tx1">
                  <a:lumMod val="50000"/>
                  <a:lumOff val="50000"/>
                </a:schemeClr>
              </a:solidFill>
              <a:miter lim="800000"/>
              <a:headEnd/>
              <a:tailEnd/>
            </a:ln>
          </p:spPr>
          <p:txBody>
            <a:bodyPr wrap="none" tIns="0" bIns="46800" anchor="ctr"/>
            <a:lstStyle/>
            <a:p>
              <a:pPr>
                <a:defRPr/>
              </a:pPr>
              <a:endParaRPr lang="en-US" sz="1400" dirty="0"/>
            </a:p>
          </p:txBody>
        </p:sp>
        <p:sp>
          <p:nvSpPr>
            <p:cNvPr id="262" name="Rectangle 301"/>
            <p:cNvSpPr>
              <a:spLocks noChangeArrowheads="1"/>
            </p:cNvSpPr>
            <p:nvPr/>
          </p:nvSpPr>
          <p:spPr bwMode="auto">
            <a:xfrm>
              <a:off x="1764387" y="2062152"/>
              <a:ext cx="287333" cy="288442"/>
            </a:xfrm>
            <a:prstGeom prst="rect">
              <a:avLst/>
            </a:prstGeom>
            <a:solidFill>
              <a:srgbClr val="EEFFBF"/>
            </a:solidFill>
            <a:ln w="12700">
              <a:solidFill>
                <a:schemeClr val="tx1">
                  <a:lumMod val="50000"/>
                  <a:lumOff val="50000"/>
                </a:schemeClr>
              </a:solidFill>
              <a:miter lim="800000"/>
              <a:headEnd/>
              <a:tailEnd/>
            </a:ln>
          </p:spPr>
          <p:txBody>
            <a:bodyPr wrap="none" tIns="0" bIns="46800" anchor="ctr"/>
            <a:lstStyle/>
            <a:p>
              <a:pPr>
                <a:defRPr/>
              </a:pPr>
              <a:r>
                <a:rPr lang="en-US" sz="1400" dirty="0">
                  <a:latin typeface="Wingdings"/>
                  <a:ea typeface="Wingdings"/>
                  <a:cs typeface="Wingdings"/>
                  <a:sym typeface="Wingdings"/>
                </a:rPr>
                <a:t></a:t>
              </a:r>
              <a:endParaRPr lang="en-US" sz="1400" dirty="0">
                <a:latin typeface="Wingdings"/>
                <a:ea typeface="Wingdings"/>
                <a:cs typeface="Wingdings"/>
              </a:endParaRPr>
            </a:p>
          </p:txBody>
        </p:sp>
        <p:sp>
          <p:nvSpPr>
            <p:cNvPr id="263" name="Rectangle 301"/>
            <p:cNvSpPr>
              <a:spLocks noChangeArrowheads="1"/>
            </p:cNvSpPr>
            <p:nvPr/>
          </p:nvSpPr>
          <p:spPr bwMode="auto">
            <a:xfrm>
              <a:off x="2051720" y="2062152"/>
              <a:ext cx="287334" cy="288442"/>
            </a:xfrm>
            <a:prstGeom prst="rect">
              <a:avLst/>
            </a:prstGeom>
            <a:solidFill>
              <a:srgbClr val="EEFFBF"/>
            </a:solidFill>
            <a:ln w="12700">
              <a:solidFill>
                <a:schemeClr val="tx1">
                  <a:lumMod val="50000"/>
                  <a:lumOff val="50000"/>
                </a:schemeClr>
              </a:solidFill>
              <a:miter lim="800000"/>
              <a:headEnd/>
              <a:tailEnd/>
            </a:ln>
          </p:spPr>
          <p:txBody>
            <a:bodyPr wrap="none" tIns="0" bIns="46800" anchor="ctr"/>
            <a:lstStyle/>
            <a:p>
              <a:pPr>
                <a:defRPr/>
              </a:pPr>
              <a:r>
                <a:rPr lang="en-US" sz="1400" dirty="0">
                  <a:latin typeface="Wingdings"/>
                  <a:ea typeface="Wingdings"/>
                  <a:cs typeface="Wingdings"/>
                  <a:sym typeface="Wingdings"/>
                </a:rPr>
                <a:t></a:t>
              </a:r>
              <a:endParaRPr lang="en-US" sz="1400" dirty="0">
                <a:latin typeface="Wingdings"/>
                <a:ea typeface="Wingdings"/>
                <a:cs typeface="Wingdings"/>
              </a:endParaRPr>
            </a:p>
          </p:txBody>
        </p:sp>
        <p:sp>
          <p:nvSpPr>
            <p:cNvPr id="264" name="Rectangle 301"/>
            <p:cNvSpPr>
              <a:spLocks noChangeArrowheads="1"/>
            </p:cNvSpPr>
            <p:nvPr/>
          </p:nvSpPr>
          <p:spPr bwMode="auto">
            <a:xfrm>
              <a:off x="899211" y="2062152"/>
              <a:ext cx="288921" cy="288442"/>
            </a:xfrm>
            <a:prstGeom prst="rect">
              <a:avLst/>
            </a:prstGeom>
            <a:solidFill>
              <a:srgbClr val="EEFFBF"/>
            </a:solidFill>
            <a:ln w="12700">
              <a:solidFill>
                <a:schemeClr val="tx1">
                  <a:lumMod val="50000"/>
                  <a:lumOff val="50000"/>
                </a:schemeClr>
              </a:solidFill>
              <a:miter lim="800000"/>
              <a:headEnd/>
              <a:tailEnd/>
            </a:ln>
          </p:spPr>
          <p:txBody>
            <a:bodyPr wrap="none" tIns="0" bIns="46800" anchor="ctr"/>
            <a:lstStyle/>
            <a:p>
              <a:pPr>
                <a:defRPr/>
              </a:pPr>
              <a:endParaRPr lang="en-US" sz="1800" dirty="0"/>
            </a:p>
          </p:txBody>
        </p:sp>
        <p:sp>
          <p:nvSpPr>
            <p:cNvPr id="265" name="Rectangle 301"/>
            <p:cNvSpPr>
              <a:spLocks noChangeArrowheads="1"/>
            </p:cNvSpPr>
            <p:nvPr/>
          </p:nvSpPr>
          <p:spPr bwMode="auto">
            <a:xfrm>
              <a:off x="1188132" y="2062152"/>
              <a:ext cx="287334" cy="288442"/>
            </a:xfrm>
            <a:prstGeom prst="rect">
              <a:avLst/>
            </a:prstGeom>
            <a:solidFill>
              <a:srgbClr val="EEFFBF"/>
            </a:solidFill>
            <a:ln w="12700">
              <a:solidFill>
                <a:schemeClr val="tx1">
                  <a:lumMod val="50000"/>
                  <a:lumOff val="50000"/>
                </a:schemeClr>
              </a:solidFill>
              <a:miter lim="800000"/>
              <a:headEnd/>
              <a:tailEnd/>
            </a:ln>
          </p:spPr>
          <p:txBody>
            <a:bodyPr wrap="none" tIns="0" bIns="46800" anchor="ctr"/>
            <a:lstStyle/>
            <a:p>
              <a:pPr>
                <a:defRPr/>
              </a:pPr>
              <a:endParaRPr lang="en-US" sz="1800" dirty="0"/>
            </a:p>
          </p:txBody>
        </p:sp>
        <p:sp>
          <p:nvSpPr>
            <p:cNvPr id="266" name="Rectangle 301"/>
            <p:cNvSpPr>
              <a:spLocks noChangeArrowheads="1"/>
            </p:cNvSpPr>
            <p:nvPr/>
          </p:nvSpPr>
          <p:spPr bwMode="auto">
            <a:xfrm>
              <a:off x="2915308" y="2062152"/>
              <a:ext cx="288921" cy="288442"/>
            </a:xfrm>
            <a:prstGeom prst="rect">
              <a:avLst/>
            </a:prstGeom>
            <a:solidFill>
              <a:srgbClr val="EEFFBF"/>
            </a:solidFill>
            <a:ln w="12700">
              <a:solidFill>
                <a:schemeClr val="tx1">
                  <a:lumMod val="50000"/>
                  <a:lumOff val="50000"/>
                </a:schemeClr>
              </a:solidFill>
              <a:miter lim="800000"/>
              <a:headEnd/>
              <a:tailEnd/>
            </a:ln>
          </p:spPr>
          <p:txBody>
            <a:bodyPr wrap="none" tIns="0" bIns="46800" anchor="ctr"/>
            <a:lstStyle/>
            <a:p>
              <a:pPr>
                <a:defRPr/>
              </a:pPr>
              <a:endParaRPr lang="en-US" sz="1800" dirty="0"/>
            </a:p>
          </p:txBody>
        </p:sp>
        <p:sp>
          <p:nvSpPr>
            <p:cNvPr id="267" name="Rectangle 301"/>
            <p:cNvSpPr>
              <a:spLocks noChangeArrowheads="1"/>
            </p:cNvSpPr>
            <p:nvPr/>
          </p:nvSpPr>
          <p:spPr bwMode="auto">
            <a:xfrm>
              <a:off x="3204229" y="2062152"/>
              <a:ext cx="287334" cy="288442"/>
            </a:xfrm>
            <a:prstGeom prst="rect">
              <a:avLst/>
            </a:prstGeom>
            <a:solidFill>
              <a:srgbClr val="EEFFBF"/>
            </a:solidFill>
            <a:ln w="12700">
              <a:solidFill>
                <a:schemeClr val="tx1">
                  <a:lumMod val="50000"/>
                  <a:lumOff val="50000"/>
                </a:schemeClr>
              </a:solidFill>
              <a:miter lim="800000"/>
              <a:headEnd/>
              <a:tailEnd/>
            </a:ln>
          </p:spPr>
          <p:txBody>
            <a:bodyPr wrap="none" tIns="0" bIns="46800" anchor="ctr"/>
            <a:lstStyle/>
            <a:p>
              <a:pPr>
                <a:defRPr/>
              </a:pPr>
              <a:endParaRPr lang="en-US" sz="1800" dirty="0"/>
            </a:p>
          </p:txBody>
        </p:sp>
        <p:sp>
          <p:nvSpPr>
            <p:cNvPr id="268" name="Rectangle 301"/>
            <p:cNvSpPr>
              <a:spLocks noChangeArrowheads="1"/>
            </p:cNvSpPr>
            <p:nvPr/>
          </p:nvSpPr>
          <p:spPr bwMode="auto">
            <a:xfrm>
              <a:off x="611878" y="2062152"/>
              <a:ext cx="287333" cy="288442"/>
            </a:xfrm>
            <a:prstGeom prst="rect">
              <a:avLst/>
            </a:prstGeom>
            <a:solidFill>
              <a:srgbClr val="EEFFBF"/>
            </a:solidFill>
            <a:ln w="12700">
              <a:solidFill>
                <a:schemeClr val="tx1">
                  <a:lumMod val="50000"/>
                  <a:lumOff val="50000"/>
                </a:schemeClr>
              </a:solidFill>
              <a:miter lim="800000"/>
              <a:headEnd/>
              <a:tailEnd/>
            </a:ln>
          </p:spPr>
          <p:txBody>
            <a:bodyPr wrap="none" tIns="0" bIns="46800" anchor="ctr"/>
            <a:lstStyle/>
            <a:p>
              <a:pPr>
                <a:defRPr/>
              </a:pPr>
              <a:endParaRPr lang="en-US" sz="1800" dirty="0"/>
            </a:p>
          </p:txBody>
        </p:sp>
      </p:grpSp>
      <p:sp>
        <p:nvSpPr>
          <p:cNvPr id="41" name="Rectangle 148"/>
          <p:cNvSpPr>
            <a:spLocks noChangeArrowheads="1"/>
          </p:cNvSpPr>
          <p:nvPr/>
        </p:nvSpPr>
        <p:spPr bwMode="auto">
          <a:xfrm>
            <a:off x="468313" y="836613"/>
            <a:ext cx="7991475" cy="5762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2075" tIns="46038" rIns="92075" bIns="46038"/>
          <a:lstStyle/>
          <a:p>
            <a:pPr algn="l">
              <a:spcBef>
                <a:spcPts val="1075"/>
              </a:spcBef>
              <a:buClr>
                <a:srgbClr val="006600"/>
              </a:buClr>
              <a:buSzPct val="80000"/>
            </a:pPr>
            <a:r>
              <a:rPr lang="en-US" sz="1800" u="sng" dirty="0">
                <a:latin typeface="Times New Roman" charset="0"/>
                <a:cs typeface="Times New Roman" charset="0"/>
              </a:rPr>
              <a:t>Task:</a:t>
            </a:r>
            <a:r>
              <a:rPr lang="en-US" sz="1800" dirty="0">
                <a:latin typeface="Times New Roman" charset="0"/>
                <a:cs typeface="Times New Roman" charset="0"/>
              </a:rPr>
              <a:t> write a program that computes   </a:t>
            </a:r>
            <a:r>
              <a:rPr lang="en-US" i="1" dirty="0">
                <a:latin typeface="Times New Roman" charset="0"/>
                <a:cs typeface="Times New Roman" charset="0"/>
              </a:rPr>
              <a:t>f</a:t>
            </a:r>
            <a:r>
              <a:rPr lang="en-US" dirty="0">
                <a:latin typeface="Times New Roman" charset="0"/>
                <a:cs typeface="Times New Roman" charset="0"/>
              </a:rPr>
              <a:t> (</a:t>
            </a:r>
            <a:r>
              <a:rPr lang="en-US" i="1" dirty="0">
                <a:latin typeface="Times New Roman" charset="0"/>
                <a:cs typeface="Times New Roman" charset="0"/>
              </a:rPr>
              <a:t>x</a:t>
            </a:r>
            <a:r>
              <a:rPr lang="en-US" dirty="0">
                <a:latin typeface="Times New Roman" charset="0"/>
                <a:cs typeface="Times New Roman" charset="0"/>
              </a:rPr>
              <a:t>) = </a:t>
            </a:r>
            <a:r>
              <a:rPr lang="en-US" i="1" dirty="0">
                <a:latin typeface="Times New Roman" charset="0"/>
                <a:cs typeface="Times New Roman" charset="0"/>
              </a:rPr>
              <a:t>x </a:t>
            </a:r>
            <a:r>
              <a:rPr lang="en-US" dirty="0">
                <a:latin typeface="Times New Roman" charset="0"/>
                <a:cs typeface="Times New Roman" charset="0"/>
              </a:rPr>
              <a:t>+ 1</a:t>
            </a:r>
          </a:p>
          <a:p>
            <a:pPr algn="l">
              <a:spcBef>
                <a:spcPts val="1075"/>
              </a:spcBef>
              <a:buClr>
                <a:srgbClr val="006600"/>
              </a:buClr>
              <a:buSzPct val="80000"/>
            </a:pPr>
            <a:endParaRPr lang="en-US" dirty="0">
              <a:latin typeface="Times New Roman" charset="0"/>
              <a:cs typeface="Times New Roman" charset="0"/>
            </a:endParaRPr>
          </a:p>
        </p:txBody>
      </p:sp>
      <p:sp>
        <p:nvSpPr>
          <p:cNvPr id="42" name="Rectangle 148"/>
          <p:cNvSpPr>
            <a:spLocks noChangeArrowheads="1"/>
          </p:cNvSpPr>
          <p:nvPr/>
        </p:nvSpPr>
        <p:spPr bwMode="auto">
          <a:xfrm>
            <a:off x="990600" y="3276600"/>
            <a:ext cx="1970087" cy="18208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2075" tIns="46038" rIns="92075" bIns="46038"/>
          <a:lstStyle/>
          <a:p>
            <a:pPr algn="l">
              <a:spcBef>
                <a:spcPct val="100000"/>
              </a:spcBef>
              <a:buClr>
                <a:srgbClr val="006600"/>
              </a:buClr>
              <a:buSzPct val="85000"/>
              <a:defRPr/>
            </a:pPr>
            <a:r>
              <a:rPr lang="en-US" sz="1600" dirty="0">
                <a:latin typeface="Times New Roman"/>
                <a:cs typeface="Times New Roman"/>
              </a:rPr>
              <a:t>Commands:</a:t>
            </a:r>
          </a:p>
          <a:p>
            <a:pPr algn="l">
              <a:spcBef>
                <a:spcPts val="720"/>
              </a:spcBef>
              <a:buSzPct val="65000"/>
              <a:defRPr/>
            </a:pPr>
            <a:r>
              <a:rPr lang="en-US" sz="1600" dirty="0">
                <a:latin typeface="Consolas"/>
                <a:cs typeface="Consolas"/>
              </a:rPr>
              <a:t>L  </a:t>
            </a:r>
            <a:r>
              <a:rPr lang="en-US" sz="1400" dirty="0">
                <a:latin typeface="Consolas"/>
                <a:cs typeface="Consolas"/>
              </a:rPr>
              <a:t>(go</a:t>
            </a:r>
            <a:r>
              <a:rPr lang="en-US" sz="1600" dirty="0">
                <a:latin typeface="+mn-lt"/>
                <a:cs typeface="Consolas"/>
              </a:rPr>
              <a:t> </a:t>
            </a:r>
            <a:r>
              <a:rPr lang="en-US" sz="1400" dirty="0">
                <a:latin typeface="Consolas"/>
                <a:cs typeface="Consolas"/>
              </a:rPr>
              <a:t>left)</a:t>
            </a:r>
          </a:p>
          <a:p>
            <a:pPr algn="l">
              <a:spcBef>
                <a:spcPts val="720"/>
              </a:spcBef>
              <a:buSzPct val="65000"/>
              <a:defRPr/>
            </a:pPr>
            <a:r>
              <a:rPr lang="en-US" sz="1600" dirty="0">
                <a:latin typeface="Consolas"/>
                <a:cs typeface="Consolas"/>
              </a:rPr>
              <a:t>R  </a:t>
            </a:r>
            <a:r>
              <a:rPr lang="en-US" sz="1400" dirty="0">
                <a:latin typeface="Consolas"/>
                <a:cs typeface="Consolas"/>
              </a:rPr>
              <a:t>(go</a:t>
            </a:r>
            <a:r>
              <a:rPr lang="en-US" sz="1400" dirty="0">
                <a:cs typeface="Consolas"/>
              </a:rPr>
              <a:t> </a:t>
            </a:r>
            <a:r>
              <a:rPr lang="en-US" sz="1400" dirty="0">
                <a:latin typeface="Consolas"/>
                <a:cs typeface="Consolas"/>
              </a:rPr>
              <a:t>right)</a:t>
            </a:r>
            <a:endParaRPr lang="en-US" sz="1400" dirty="0">
              <a:latin typeface="+mn-lt"/>
              <a:cs typeface="Consolas"/>
            </a:endParaRPr>
          </a:p>
          <a:p>
            <a:pPr algn="l">
              <a:spcBef>
                <a:spcPts val="720"/>
              </a:spcBef>
              <a:buSzPct val="65000"/>
              <a:defRPr/>
            </a:pPr>
            <a:r>
              <a:rPr lang="en-US" sz="1600" dirty="0">
                <a:latin typeface="Wingdings"/>
                <a:ea typeface="Wingdings"/>
                <a:cs typeface="Wingdings"/>
                <a:sym typeface="Wingdings"/>
              </a:rPr>
              <a:t></a:t>
            </a:r>
            <a:r>
              <a:rPr lang="en-US" sz="1600" dirty="0">
                <a:latin typeface="Consolas"/>
                <a:cs typeface="Consolas"/>
              </a:rPr>
              <a:t>  </a:t>
            </a:r>
            <a:r>
              <a:rPr lang="en-US" sz="1400" dirty="0">
                <a:latin typeface="Consolas"/>
                <a:cs typeface="Consolas"/>
              </a:rPr>
              <a:t>(write</a:t>
            </a:r>
            <a:r>
              <a:rPr lang="en-US" sz="1400" dirty="0">
                <a:cs typeface="Consolas"/>
              </a:rPr>
              <a:t> </a:t>
            </a:r>
            <a:r>
              <a:rPr lang="en-US" sz="1400" dirty="0">
                <a:latin typeface="Consolas"/>
                <a:cs typeface="Consolas"/>
              </a:rPr>
              <a:t>mark)</a:t>
            </a:r>
            <a:endParaRPr lang="en-US" sz="1400" dirty="0">
              <a:latin typeface="+mn-lt"/>
              <a:cs typeface="Consolas"/>
            </a:endParaRPr>
          </a:p>
          <a:p>
            <a:pPr algn="l">
              <a:spcBef>
                <a:spcPts val="720"/>
              </a:spcBef>
              <a:buSzPct val="65000"/>
              <a:defRPr/>
            </a:pPr>
            <a:r>
              <a:rPr lang="en-US" sz="1800" dirty="0">
                <a:latin typeface="Consolas"/>
                <a:cs typeface="Consolas"/>
              </a:rPr>
              <a:t>-</a:t>
            </a:r>
            <a:r>
              <a:rPr lang="en-US" sz="1600" dirty="0">
                <a:latin typeface="Consolas"/>
                <a:cs typeface="Consolas"/>
              </a:rPr>
              <a:t>  </a:t>
            </a:r>
            <a:r>
              <a:rPr lang="en-US" sz="1400" dirty="0">
                <a:latin typeface="Consolas"/>
                <a:cs typeface="Consolas"/>
              </a:rPr>
              <a:t>(write</a:t>
            </a:r>
            <a:r>
              <a:rPr lang="en-US" sz="1400" dirty="0">
                <a:cs typeface="Consolas"/>
              </a:rPr>
              <a:t> </a:t>
            </a:r>
            <a:r>
              <a:rPr lang="en-US" sz="1400" dirty="0">
                <a:latin typeface="Consolas"/>
                <a:cs typeface="Consolas"/>
              </a:rPr>
              <a:t>blank)</a:t>
            </a:r>
            <a:endParaRPr lang="en-US" sz="1400" dirty="0">
              <a:latin typeface="+mn-lt"/>
              <a:cs typeface="Consolas"/>
            </a:endParaRPr>
          </a:p>
        </p:txBody>
      </p:sp>
      <p:grpSp>
        <p:nvGrpSpPr>
          <p:cNvPr id="43" name="Group 42">
            <a:extLst>
              <a:ext uri="{FF2B5EF4-FFF2-40B4-BE49-F238E27FC236}">
                <a16:creationId xmlns:a16="http://schemas.microsoft.com/office/drawing/2014/main" id="{0C73039F-E6F0-B740-BF2D-10767B700C4A}"/>
              </a:ext>
            </a:extLst>
          </p:cNvPr>
          <p:cNvGrpSpPr>
            <a:grpSpLocks/>
          </p:cNvGrpSpPr>
          <p:nvPr/>
        </p:nvGrpSpPr>
        <p:grpSpPr bwMode="auto">
          <a:xfrm>
            <a:off x="3563938" y="3284538"/>
            <a:ext cx="2160587" cy="1728787"/>
            <a:chOff x="3563888" y="3284984"/>
            <a:chExt cx="2160240" cy="1728192"/>
          </a:xfrm>
        </p:grpSpPr>
        <p:sp>
          <p:nvSpPr>
            <p:cNvPr id="44" name="Text Box 9">
              <a:extLst>
                <a:ext uri="{FF2B5EF4-FFF2-40B4-BE49-F238E27FC236}">
                  <a16:creationId xmlns:a16="http://schemas.microsoft.com/office/drawing/2014/main" id="{EB3479C7-E0B9-0449-93B9-33821BBF602F}"/>
                </a:ext>
              </a:extLst>
            </p:cNvPr>
            <p:cNvSpPr txBox="1">
              <a:spLocks noChangeArrowheads="1"/>
            </p:cNvSpPr>
            <p:nvPr/>
          </p:nvSpPr>
          <p:spPr bwMode="auto">
            <a:xfrm>
              <a:off x="3563888" y="3573810"/>
              <a:ext cx="2074529" cy="1439366"/>
            </a:xfrm>
            <a:prstGeom prst="rect">
              <a:avLst/>
            </a:prstGeom>
            <a:solidFill>
              <a:schemeClr val="bg1"/>
            </a:solidFill>
            <a:ln w="9525">
              <a:solidFill>
                <a:srgbClr val="293973"/>
              </a:solidFill>
              <a:miter lim="800000"/>
              <a:headEnd/>
              <a:tailEnd/>
            </a:ln>
            <a:effectLst>
              <a:outerShdw blurRad="50800" dist="38100" dir="2700000" algn="tl" rotWithShape="0">
                <a:prstClr val="black">
                  <a:alpha val="40000"/>
                </a:prstClr>
              </a:outerShdw>
            </a:effectLst>
          </p:spPr>
          <p:txBody>
            <a:bodyPr lIns="201600" tIns="46800" rIns="0" bIns="46800" anchor="ctr"/>
            <a:lstStyle>
              <a:lvl1pPr marL="342900" indent="-342900">
                <a:defRPr sz="2400">
                  <a:solidFill>
                    <a:schemeClr val="tx1"/>
                  </a:solidFill>
                  <a:latin typeface="Arial" charset="0"/>
                  <a:ea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algn="l">
                <a:lnSpc>
                  <a:spcPct val="90000"/>
                </a:lnSpc>
                <a:spcBef>
                  <a:spcPts val="400"/>
                </a:spcBef>
                <a:buClr>
                  <a:srgbClr val="006600"/>
                </a:buClr>
                <a:buSzPct val="85000"/>
                <a:defRPr/>
              </a:pPr>
              <a:r>
                <a:rPr lang="en-US" sz="1400" dirty="0">
                  <a:latin typeface="Consolas" charset="0"/>
                  <a:ea typeface="Arial Unicode MS" charset="0"/>
                  <a:cs typeface="Consolas" charset="0"/>
                </a:rPr>
                <a:t>1:       L    2</a:t>
              </a:r>
            </a:p>
            <a:p>
              <a:pPr algn="l">
                <a:lnSpc>
                  <a:spcPct val="90000"/>
                </a:lnSpc>
                <a:spcBef>
                  <a:spcPts val="400"/>
                </a:spcBef>
                <a:buClr>
                  <a:srgbClr val="006600"/>
                </a:buClr>
                <a:buSzPct val="85000"/>
                <a:defRPr/>
              </a:pPr>
              <a:r>
                <a:rPr lang="en-US" sz="1400" dirty="0">
                  <a:latin typeface="Consolas" charset="0"/>
                  <a:ea typeface="Arial Unicode MS" charset="0"/>
                  <a:cs typeface="Consolas" charset="0"/>
                </a:rPr>
                <a:t>2:</a:t>
              </a:r>
              <a:r>
                <a:rPr lang="en-US" sz="1400" dirty="0">
                  <a:latin typeface="Wingdings"/>
                  <a:ea typeface="Wingdings"/>
                  <a:cs typeface="Wingdings"/>
                  <a:sym typeface="Wingdings"/>
                </a:rPr>
                <a:t> </a:t>
              </a:r>
              <a:r>
                <a:rPr lang="en-US" sz="1400" dirty="0">
                  <a:latin typeface="Consolas" charset="0"/>
                  <a:ea typeface="Arial Unicode MS" charset="0"/>
                  <a:cs typeface="Consolas" charset="0"/>
                </a:rPr>
                <a:t>         1</a:t>
              </a:r>
            </a:p>
            <a:p>
              <a:pPr algn="l">
                <a:lnSpc>
                  <a:spcPct val="90000"/>
                </a:lnSpc>
                <a:spcBef>
                  <a:spcPts val="400"/>
                </a:spcBef>
                <a:buClr>
                  <a:srgbClr val="006600"/>
                </a:buClr>
                <a:buSzPct val="85000"/>
                <a:defRPr/>
              </a:pPr>
              <a:r>
                <a:rPr lang="en-US" sz="1400" dirty="0">
                  <a:latin typeface="Consolas" charset="0"/>
                  <a:ea typeface="Arial Unicode MS" charset="0"/>
                  <a:cs typeface="Consolas" charset="0"/>
                </a:rPr>
                <a:t>3:       </a:t>
              </a:r>
              <a:r>
                <a:rPr lang="en-US" sz="1400" dirty="0">
                  <a:latin typeface="Wingdings"/>
                  <a:ea typeface="Wingdings"/>
                  <a:cs typeface="Wingdings"/>
                  <a:sym typeface="Wingdings"/>
                </a:rPr>
                <a:t> </a:t>
              </a:r>
              <a:r>
                <a:rPr lang="en-US" sz="1400" dirty="0">
                  <a:latin typeface="Consolas" charset="0"/>
                  <a:ea typeface="Arial Unicode MS" charset="0"/>
                  <a:cs typeface="Consolas" charset="0"/>
                </a:rPr>
                <a:t>  4</a:t>
              </a:r>
            </a:p>
            <a:p>
              <a:pPr algn="l">
                <a:lnSpc>
                  <a:spcPct val="90000"/>
                </a:lnSpc>
                <a:spcBef>
                  <a:spcPts val="400"/>
                </a:spcBef>
                <a:buClr>
                  <a:srgbClr val="006600"/>
                </a:buClr>
                <a:buSzPct val="85000"/>
                <a:defRPr/>
              </a:pPr>
              <a:r>
                <a:rPr lang="en-US" sz="1400" dirty="0">
                  <a:latin typeface="Consolas" charset="0"/>
                  <a:ea typeface="Arial Unicode MS" charset="0"/>
                  <a:cs typeface="Consolas" charset="0"/>
                </a:rPr>
                <a:t>4:       R   </a:t>
              </a:r>
              <a:r>
                <a:rPr lang="en-US" sz="1600" dirty="0">
                  <a:latin typeface="Consolas" charset="0"/>
                  <a:ea typeface="Arial Unicode MS" charset="0"/>
                  <a:cs typeface="Consolas" charset="0"/>
                </a:rPr>
                <a:t> </a:t>
              </a:r>
              <a:r>
                <a:rPr lang="en-US" sz="1400" dirty="0">
                  <a:latin typeface="Consolas" charset="0"/>
                  <a:ea typeface="Arial Unicode MS" charset="0"/>
                  <a:cs typeface="Consolas" charset="0"/>
                </a:rPr>
                <a:t>5</a:t>
              </a:r>
            </a:p>
            <a:p>
              <a:pPr algn="l">
                <a:lnSpc>
                  <a:spcPct val="90000"/>
                </a:lnSpc>
                <a:spcBef>
                  <a:spcPts val="400"/>
                </a:spcBef>
                <a:buClr>
                  <a:srgbClr val="006600"/>
                </a:buClr>
                <a:buSzPct val="85000"/>
                <a:defRPr/>
              </a:pPr>
              <a:r>
                <a:rPr lang="en-US" sz="1400" dirty="0">
                  <a:latin typeface="Consolas" charset="0"/>
                  <a:ea typeface="Arial Unicode MS" charset="0"/>
                  <a:cs typeface="Consolas" charset="0"/>
                </a:rPr>
                <a:t>5:  </a:t>
              </a:r>
              <a:r>
                <a:rPr lang="en-US" sz="1400" dirty="0">
                  <a:latin typeface="Wingdings"/>
                  <a:ea typeface="Wingdings"/>
                  <a:cs typeface="Wingdings"/>
                  <a:sym typeface="Wingdings"/>
                </a:rPr>
                <a:t></a:t>
              </a:r>
              <a:r>
                <a:rPr lang="en-US" sz="1200" dirty="0">
                  <a:latin typeface="Consolas" charset="0"/>
                  <a:ea typeface="Arial Unicode MS" charset="0"/>
                  <a:cs typeface="Consolas" charset="0"/>
                </a:rPr>
                <a:t> </a:t>
              </a:r>
              <a:r>
                <a:rPr lang="en-US" sz="1400" dirty="0">
                  <a:latin typeface="Consolas" charset="0"/>
                  <a:ea typeface="Arial Unicode MS" charset="0"/>
                  <a:cs typeface="Consolas" charset="0"/>
                </a:rPr>
                <a:t>        4</a:t>
              </a:r>
            </a:p>
          </p:txBody>
        </p:sp>
        <p:sp>
          <p:nvSpPr>
            <p:cNvPr id="45" name="Text Box 9">
              <a:extLst>
                <a:ext uri="{FF2B5EF4-FFF2-40B4-BE49-F238E27FC236}">
                  <a16:creationId xmlns:a16="http://schemas.microsoft.com/office/drawing/2014/main" id="{09BB1D49-A917-D84C-B8AF-F9D3A8B07B3A}"/>
                </a:ext>
              </a:extLst>
            </p:cNvPr>
            <p:cNvSpPr txBox="1">
              <a:spLocks noChangeArrowheads="1"/>
            </p:cNvSpPr>
            <p:nvPr/>
          </p:nvSpPr>
          <p:spPr bwMode="auto">
            <a:xfrm>
              <a:off x="3563888" y="3284984"/>
              <a:ext cx="2160240" cy="2880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201600" tIns="46800" rIns="0" bIns="46800"/>
            <a:lstStyle>
              <a:lvl1pPr marL="342900" indent="-342900">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algn="l">
                <a:lnSpc>
                  <a:spcPct val="90000"/>
                </a:lnSpc>
                <a:spcBef>
                  <a:spcPts val="400"/>
                </a:spcBef>
                <a:buClr>
                  <a:srgbClr val="006600"/>
                </a:buClr>
                <a:buSzPct val="85000"/>
              </a:pPr>
              <a:r>
                <a:rPr lang="en-US" sz="1400" dirty="0">
                  <a:latin typeface="Consolas" charset="0"/>
                  <a:cs typeface="Arial Unicode MS" charset="0"/>
                </a:rPr>
                <a:t>#  cond  act  next</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p:bldP spid="41"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2"/>
          <p:cNvSpPr>
            <a:spLocks noGrp="1" noChangeArrowheads="1"/>
          </p:cNvSpPr>
          <p:nvPr>
            <p:ph type="title" idx="4294967295"/>
          </p:nvPr>
        </p:nvSpPr>
        <p:spPr/>
        <p:txBody>
          <a:bodyPr/>
          <a:lstStyle/>
          <a:p>
            <a:pPr>
              <a:defRPr/>
            </a:pPr>
            <a:r>
              <a:rPr lang="en-US" dirty="0"/>
              <a:t>Turing machine</a:t>
            </a:r>
          </a:p>
        </p:txBody>
      </p:sp>
      <p:grpSp>
        <p:nvGrpSpPr>
          <p:cNvPr id="16386" name="Group 254"/>
          <p:cNvGrpSpPr>
            <a:grpSpLocks/>
          </p:cNvGrpSpPr>
          <p:nvPr/>
        </p:nvGrpSpPr>
        <p:grpSpPr bwMode="auto">
          <a:xfrm>
            <a:off x="250825" y="1700213"/>
            <a:ext cx="3600450" cy="650875"/>
            <a:chOff x="251520" y="1700808"/>
            <a:chExt cx="3600400" cy="649786"/>
          </a:xfrm>
        </p:grpSpPr>
        <p:sp>
          <p:nvSpPr>
            <p:cNvPr id="16391" name="Rectangle 301"/>
            <p:cNvSpPr>
              <a:spLocks noChangeArrowheads="1"/>
            </p:cNvSpPr>
            <p:nvPr/>
          </p:nvSpPr>
          <p:spPr bwMode="auto">
            <a:xfrm>
              <a:off x="251520" y="1990554"/>
              <a:ext cx="288032" cy="2880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tIns="0" bIns="46800" anchor="ctr"/>
            <a:lstStyle/>
            <a:p>
              <a:r>
                <a:rPr lang="en-US" sz="2800" dirty="0"/>
                <a:t>...</a:t>
              </a:r>
            </a:p>
          </p:txBody>
        </p:sp>
        <p:sp>
          <p:nvSpPr>
            <p:cNvPr id="257" name="Rectangle 301"/>
            <p:cNvSpPr>
              <a:spLocks noChangeArrowheads="1"/>
            </p:cNvSpPr>
            <p:nvPr/>
          </p:nvSpPr>
          <p:spPr bwMode="auto">
            <a:xfrm>
              <a:off x="2339054" y="2062152"/>
              <a:ext cx="288921" cy="288442"/>
            </a:xfrm>
            <a:prstGeom prst="rect">
              <a:avLst/>
            </a:prstGeom>
            <a:solidFill>
              <a:srgbClr val="EEFFBF"/>
            </a:solidFill>
            <a:ln w="12700">
              <a:solidFill>
                <a:schemeClr val="tx1">
                  <a:lumMod val="50000"/>
                  <a:lumOff val="50000"/>
                </a:schemeClr>
              </a:solidFill>
              <a:miter lim="800000"/>
              <a:headEnd/>
              <a:tailEnd/>
            </a:ln>
          </p:spPr>
          <p:txBody>
            <a:bodyPr wrap="none" tIns="0" bIns="46800" anchor="ctr"/>
            <a:lstStyle/>
            <a:p>
              <a:pPr>
                <a:defRPr/>
              </a:pPr>
              <a:r>
                <a:rPr lang="en-US" sz="1400" dirty="0">
                  <a:latin typeface="Wingdings"/>
                  <a:ea typeface="Wingdings"/>
                  <a:cs typeface="Wingdings"/>
                  <a:sym typeface="Wingdings"/>
                </a:rPr>
                <a:t></a:t>
              </a:r>
              <a:endParaRPr lang="en-US" sz="1400" dirty="0">
                <a:latin typeface="Wingdings"/>
                <a:ea typeface="Wingdings"/>
                <a:cs typeface="Wingdings"/>
              </a:endParaRPr>
            </a:p>
          </p:txBody>
        </p:sp>
        <p:sp>
          <p:nvSpPr>
            <p:cNvPr id="258" name="Rectangle 301"/>
            <p:cNvSpPr>
              <a:spLocks noChangeArrowheads="1"/>
            </p:cNvSpPr>
            <p:nvPr/>
          </p:nvSpPr>
          <p:spPr bwMode="auto">
            <a:xfrm>
              <a:off x="2627975" y="2062152"/>
              <a:ext cx="287333" cy="288442"/>
            </a:xfrm>
            <a:prstGeom prst="rect">
              <a:avLst/>
            </a:prstGeom>
            <a:solidFill>
              <a:srgbClr val="EEFFBF"/>
            </a:solidFill>
            <a:ln w="12700">
              <a:solidFill>
                <a:schemeClr val="tx1">
                  <a:lumMod val="50000"/>
                  <a:lumOff val="50000"/>
                </a:schemeClr>
              </a:solidFill>
              <a:miter lim="800000"/>
              <a:headEnd/>
              <a:tailEnd/>
            </a:ln>
          </p:spPr>
          <p:txBody>
            <a:bodyPr wrap="none" tIns="0" bIns="46800" anchor="ctr"/>
            <a:lstStyle/>
            <a:p>
              <a:pPr>
                <a:defRPr/>
              </a:pPr>
              <a:endParaRPr lang="en-US" sz="1400" dirty="0"/>
            </a:p>
          </p:txBody>
        </p:sp>
        <p:sp>
          <p:nvSpPr>
            <p:cNvPr id="16394" name="Down Arrow 258"/>
            <p:cNvSpPr>
              <a:spLocks noChangeArrowheads="1"/>
            </p:cNvSpPr>
            <p:nvPr/>
          </p:nvSpPr>
          <p:spPr bwMode="auto">
            <a:xfrm>
              <a:off x="2632163" y="1700808"/>
              <a:ext cx="211645" cy="289746"/>
            </a:xfrm>
            <a:prstGeom prst="downArrow">
              <a:avLst>
                <a:gd name="adj1" fmla="val 50000"/>
                <a:gd name="adj2" fmla="val 50001"/>
              </a:avLst>
            </a:prstGeom>
            <a:solidFill>
              <a:srgbClr val="CC3300"/>
            </a:solidFill>
            <a:ln w="12700">
              <a:solidFill>
                <a:srgbClr val="800000"/>
              </a:solidFill>
              <a:round/>
              <a:headEnd/>
              <a:tailEnd/>
            </a:ln>
          </p:spPr>
          <p:txBody>
            <a:bodyPr/>
            <a:lstStyle/>
            <a:p>
              <a:endParaRPr lang="en-US" dirty="0"/>
            </a:p>
          </p:txBody>
        </p:sp>
        <p:sp>
          <p:nvSpPr>
            <p:cNvPr id="16395" name="Rectangle 301"/>
            <p:cNvSpPr>
              <a:spLocks noChangeArrowheads="1"/>
            </p:cNvSpPr>
            <p:nvPr/>
          </p:nvSpPr>
          <p:spPr bwMode="auto">
            <a:xfrm>
              <a:off x="3563888" y="1990554"/>
              <a:ext cx="288032" cy="2880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tIns="0" bIns="46800" anchor="ctr"/>
            <a:lstStyle/>
            <a:p>
              <a:r>
                <a:rPr lang="en-US" sz="2800" dirty="0"/>
                <a:t>...</a:t>
              </a:r>
            </a:p>
          </p:txBody>
        </p:sp>
        <p:sp>
          <p:nvSpPr>
            <p:cNvPr id="261" name="Rectangle 301"/>
            <p:cNvSpPr>
              <a:spLocks noChangeArrowheads="1"/>
            </p:cNvSpPr>
            <p:nvPr/>
          </p:nvSpPr>
          <p:spPr bwMode="auto">
            <a:xfrm>
              <a:off x="1475466" y="2062152"/>
              <a:ext cx="288921" cy="288442"/>
            </a:xfrm>
            <a:prstGeom prst="rect">
              <a:avLst/>
            </a:prstGeom>
            <a:solidFill>
              <a:srgbClr val="EEFFBF"/>
            </a:solidFill>
            <a:ln w="12700">
              <a:solidFill>
                <a:schemeClr val="tx1">
                  <a:lumMod val="50000"/>
                  <a:lumOff val="50000"/>
                </a:schemeClr>
              </a:solidFill>
              <a:miter lim="800000"/>
              <a:headEnd/>
              <a:tailEnd/>
            </a:ln>
          </p:spPr>
          <p:txBody>
            <a:bodyPr wrap="none" tIns="0" bIns="46800" anchor="ctr"/>
            <a:lstStyle/>
            <a:p>
              <a:pPr>
                <a:defRPr/>
              </a:pPr>
              <a:endParaRPr lang="en-US" sz="1400" dirty="0"/>
            </a:p>
          </p:txBody>
        </p:sp>
        <p:sp>
          <p:nvSpPr>
            <p:cNvPr id="262" name="Rectangle 301"/>
            <p:cNvSpPr>
              <a:spLocks noChangeArrowheads="1"/>
            </p:cNvSpPr>
            <p:nvPr/>
          </p:nvSpPr>
          <p:spPr bwMode="auto">
            <a:xfrm>
              <a:off x="1764387" y="2062152"/>
              <a:ext cx="287333" cy="288442"/>
            </a:xfrm>
            <a:prstGeom prst="rect">
              <a:avLst/>
            </a:prstGeom>
            <a:solidFill>
              <a:srgbClr val="EEFFBF"/>
            </a:solidFill>
            <a:ln w="12700">
              <a:solidFill>
                <a:schemeClr val="tx1">
                  <a:lumMod val="50000"/>
                  <a:lumOff val="50000"/>
                </a:schemeClr>
              </a:solidFill>
              <a:miter lim="800000"/>
              <a:headEnd/>
              <a:tailEnd/>
            </a:ln>
          </p:spPr>
          <p:txBody>
            <a:bodyPr wrap="none" tIns="0" bIns="46800" anchor="ctr"/>
            <a:lstStyle/>
            <a:p>
              <a:pPr>
                <a:defRPr/>
              </a:pPr>
              <a:r>
                <a:rPr lang="en-US" sz="1400" dirty="0">
                  <a:latin typeface="Wingdings"/>
                  <a:ea typeface="Wingdings"/>
                  <a:cs typeface="Wingdings"/>
                  <a:sym typeface="Wingdings"/>
                </a:rPr>
                <a:t></a:t>
              </a:r>
              <a:endParaRPr lang="en-US" sz="1400" dirty="0">
                <a:latin typeface="Wingdings"/>
                <a:ea typeface="Wingdings"/>
                <a:cs typeface="Wingdings"/>
              </a:endParaRPr>
            </a:p>
          </p:txBody>
        </p:sp>
        <p:sp>
          <p:nvSpPr>
            <p:cNvPr id="263" name="Rectangle 301"/>
            <p:cNvSpPr>
              <a:spLocks noChangeArrowheads="1"/>
            </p:cNvSpPr>
            <p:nvPr/>
          </p:nvSpPr>
          <p:spPr bwMode="auto">
            <a:xfrm>
              <a:off x="2051720" y="2062152"/>
              <a:ext cx="287334" cy="288442"/>
            </a:xfrm>
            <a:prstGeom prst="rect">
              <a:avLst/>
            </a:prstGeom>
            <a:solidFill>
              <a:srgbClr val="EEFFBF"/>
            </a:solidFill>
            <a:ln w="12700">
              <a:solidFill>
                <a:schemeClr val="tx1">
                  <a:lumMod val="50000"/>
                  <a:lumOff val="50000"/>
                </a:schemeClr>
              </a:solidFill>
              <a:miter lim="800000"/>
              <a:headEnd/>
              <a:tailEnd/>
            </a:ln>
          </p:spPr>
          <p:txBody>
            <a:bodyPr wrap="none" tIns="0" bIns="46800" anchor="ctr"/>
            <a:lstStyle/>
            <a:p>
              <a:pPr>
                <a:defRPr/>
              </a:pPr>
              <a:r>
                <a:rPr lang="en-US" sz="1400" dirty="0">
                  <a:latin typeface="Wingdings"/>
                  <a:ea typeface="Wingdings"/>
                  <a:cs typeface="Wingdings"/>
                  <a:sym typeface="Wingdings"/>
                </a:rPr>
                <a:t></a:t>
              </a:r>
              <a:endParaRPr lang="en-US" sz="1400" dirty="0">
                <a:latin typeface="Wingdings"/>
                <a:ea typeface="Wingdings"/>
                <a:cs typeface="Wingdings"/>
              </a:endParaRPr>
            </a:p>
          </p:txBody>
        </p:sp>
        <p:sp>
          <p:nvSpPr>
            <p:cNvPr id="264" name="Rectangle 301"/>
            <p:cNvSpPr>
              <a:spLocks noChangeArrowheads="1"/>
            </p:cNvSpPr>
            <p:nvPr/>
          </p:nvSpPr>
          <p:spPr bwMode="auto">
            <a:xfrm>
              <a:off x="899211" y="2062152"/>
              <a:ext cx="288921" cy="288442"/>
            </a:xfrm>
            <a:prstGeom prst="rect">
              <a:avLst/>
            </a:prstGeom>
            <a:solidFill>
              <a:srgbClr val="EEFFBF"/>
            </a:solidFill>
            <a:ln w="12700">
              <a:solidFill>
                <a:schemeClr val="tx1">
                  <a:lumMod val="50000"/>
                  <a:lumOff val="50000"/>
                </a:schemeClr>
              </a:solidFill>
              <a:miter lim="800000"/>
              <a:headEnd/>
              <a:tailEnd/>
            </a:ln>
          </p:spPr>
          <p:txBody>
            <a:bodyPr wrap="none" tIns="0" bIns="46800" anchor="ctr"/>
            <a:lstStyle/>
            <a:p>
              <a:pPr>
                <a:defRPr/>
              </a:pPr>
              <a:endParaRPr lang="en-US" sz="1800" dirty="0"/>
            </a:p>
          </p:txBody>
        </p:sp>
        <p:sp>
          <p:nvSpPr>
            <p:cNvPr id="265" name="Rectangle 301"/>
            <p:cNvSpPr>
              <a:spLocks noChangeArrowheads="1"/>
            </p:cNvSpPr>
            <p:nvPr/>
          </p:nvSpPr>
          <p:spPr bwMode="auto">
            <a:xfrm>
              <a:off x="1188132" y="2062152"/>
              <a:ext cx="287334" cy="288442"/>
            </a:xfrm>
            <a:prstGeom prst="rect">
              <a:avLst/>
            </a:prstGeom>
            <a:solidFill>
              <a:srgbClr val="EEFFBF"/>
            </a:solidFill>
            <a:ln w="12700">
              <a:solidFill>
                <a:schemeClr val="tx1">
                  <a:lumMod val="50000"/>
                  <a:lumOff val="50000"/>
                </a:schemeClr>
              </a:solidFill>
              <a:miter lim="800000"/>
              <a:headEnd/>
              <a:tailEnd/>
            </a:ln>
          </p:spPr>
          <p:txBody>
            <a:bodyPr wrap="none" tIns="0" bIns="46800" anchor="ctr"/>
            <a:lstStyle/>
            <a:p>
              <a:pPr>
                <a:defRPr/>
              </a:pPr>
              <a:endParaRPr lang="en-US" sz="1800" dirty="0"/>
            </a:p>
          </p:txBody>
        </p:sp>
        <p:sp>
          <p:nvSpPr>
            <p:cNvPr id="266" name="Rectangle 301"/>
            <p:cNvSpPr>
              <a:spLocks noChangeArrowheads="1"/>
            </p:cNvSpPr>
            <p:nvPr/>
          </p:nvSpPr>
          <p:spPr bwMode="auto">
            <a:xfrm>
              <a:off x="2915308" y="2062152"/>
              <a:ext cx="288921" cy="288442"/>
            </a:xfrm>
            <a:prstGeom prst="rect">
              <a:avLst/>
            </a:prstGeom>
            <a:solidFill>
              <a:srgbClr val="EEFFBF"/>
            </a:solidFill>
            <a:ln w="12700">
              <a:solidFill>
                <a:schemeClr val="tx1">
                  <a:lumMod val="50000"/>
                  <a:lumOff val="50000"/>
                </a:schemeClr>
              </a:solidFill>
              <a:miter lim="800000"/>
              <a:headEnd/>
              <a:tailEnd/>
            </a:ln>
          </p:spPr>
          <p:txBody>
            <a:bodyPr wrap="none" tIns="0" bIns="46800" anchor="ctr"/>
            <a:lstStyle/>
            <a:p>
              <a:pPr>
                <a:defRPr/>
              </a:pPr>
              <a:endParaRPr lang="en-US" sz="1800" dirty="0"/>
            </a:p>
          </p:txBody>
        </p:sp>
        <p:sp>
          <p:nvSpPr>
            <p:cNvPr id="267" name="Rectangle 301"/>
            <p:cNvSpPr>
              <a:spLocks noChangeArrowheads="1"/>
            </p:cNvSpPr>
            <p:nvPr/>
          </p:nvSpPr>
          <p:spPr bwMode="auto">
            <a:xfrm>
              <a:off x="3204229" y="2062152"/>
              <a:ext cx="287334" cy="288442"/>
            </a:xfrm>
            <a:prstGeom prst="rect">
              <a:avLst/>
            </a:prstGeom>
            <a:solidFill>
              <a:srgbClr val="EEFFBF"/>
            </a:solidFill>
            <a:ln w="12700">
              <a:solidFill>
                <a:schemeClr val="tx1">
                  <a:lumMod val="50000"/>
                  <a:lumOff val="50000"/>
                </a:schemeClr>
              </a:solidFill>
              <a:miter lim="800000"/>
              <a:headEnd/>
              <a:tailEnd/>
            </a:ln>
          </p:spPr>
          <p:txBody>
            <a:bodyPr wrap="none" tIns="0" bIns="46800" anchor="ctr"/>
            <a:lstStyle/>
            <a:p>
              <a:pPr>
                <a:defRPr/>
              </a:pPr>
              <a:endParaRPr lang="en-US" sz="1800" dirty="0"/>
            </a:p>
          </p:txBody>
        </p:sp>
        <p:sp>
          <p:nvSpPr>
            <p:cNvPr id="268" name="Rectangle 301"/>
            <p:cNvSpPr>
              <a:spLocks noChangeArrowheads="1"/>
            </p:cNvSpPr>
            <p:nvPr/>
          </p:nvSpPr>
          <p:spPr bwMode="auto">
            <a:xfrm>
              <a:off x="611878" y="2062152"/>
              <a:ext cx="287333" cy="288442"/>
            </a:xfrm>
            <a:prstGeom prst="rect">
              <a:avLst/>
            </a:prstGeom>
            <a:solidFill>
              <a:srgbClr val="EEFFBF"/>
            </a:solidFill>
            <a:ln w="12700">
              <a:solidFill>
                <a:schemeClr val="tx1">
                  <a:lumMod val="50000"/>
                  <a:lumOff val="50000"/>
                </a:schemeClr>
              </a:solidFill>
              <a:miter lim="800000"/>
              <a:headEnd/>
              <a:tailEnd/>
            </a:ln>
          </p:spPr>
          <p:txBody>
            <a:bodyPr wrap="none" tIns="0" bIns="46800" anchor="ctr"/>
            <a:lstStyle/>
            <a:p>
              <a:pPr>
                <a:defRPr/>
              </a:pPr>
              <a:endParaRPr lang="en-US" sz="1800" dirty="0"/>
            </a:p>
          </p:txBody>
        </p:sp>
      </p:grpSp>
      <p:sp>
        <p:nvSpPr>
          <p:cNvPr id="16388" name="Text Box 9"/>
          <p:cNvSpPr txBox="1">
            <a:spLocks noChangeArrowheads="1"/>
          </p:cNvSpPr>
          <p:nvPr/>
        </p:nvSpPr>
        <p:spPr bwMode="auto">
          <a:xfrm>
            <a:off x="3563938" y="3284538"/>
            <a:ext cx="2160587" cy="2889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201600" tIns="46800" rIns="0" bIns="46800"/>
          <a:lstStyle>
            <a:lvl1pPr marL="342900" indent="-342900">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algn="l">
              <a:lnSpc>
                <a:spcPct val="90000"/>
              </a:lnSpc>
              <a:spcBef>
                <a:spcPts val="400"/>
              </a:spcBef>
              <a:buClr>
                <a:srgbClr val="006600"/>
              </a:buClr>
              <a:buSzPct val="85000"/>
            </a:pPr>
            <a:r>
              <a:rPr lang="en-US" sz="1400" dirty="0">
                <a:latin typeface="Consolas" charset="0"/>
                <a:cs typeface="Arial Unicode MS" charset="0"/>
              </a:rPr>
              <a:t>#  cond  act  next</a:t>
            </a:r>
          </a:p>
        </p:txBody>
      </p:sp>
      <p:sp>
        <p:nvSpPr>
          <p:cNvPr id="16390" name="Rectangle 148"/>
          <p:cNvSpPr>
            <a:spLocks noChangeArrowheads="1"/>
          </p:cNvSpPr>
          <p:nvPr/>
        </p:nvSpPr>
        <p:spPr bwMode="auto">
          <a:xfrm>
            <a:off x="468313" y="836613"/>
            <a:ext cx="7991475" cy="5762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2075" tIns="46038" rIns="92075" bIns="46038"/>
          <a:lstStyle/>
          <a:p>
            <a:pPr algn="l">
              <a:spcBef>
                <a:spcPts val="1075"/>
              </a:spcBef>
              <a:buClr>
                <a:srgbClr val="006600"/>
              </a:buClr>
              <a:buSzPct val="80000"/>
            </a:pPr>
            <a:r>
              <a:rPr lang="en-US" sz="1800" u="sng" dirty="0">
                <a:latin typeface="Times New Roman" charset="0"/>
                <a:cs typeface="Times New Roman" charset="0"/>
              </a:rPr>
              <a:t>Task:</a:t>
            </a:r>
            <a:r>
              <a:rPr lang="en-US" sz="1800" dirty="0">
                <a:latin typeface="Times New Roman" charset="0"/>
                <a:cs typeface="Times New Roman" charset="0"/>
              </a:rPr>
              <a:t> write a program that computes   </a:t>
            </a:r>
            <a:r>
              <a:rPr lang="en-US" i="1" dirty="0">
                <a:latin typeface="Times New Roman" charset="0"/>
                <a:cs typeface="Times New Roman" charset="0"/>
              </a:rPr>
              <a:t>f</a:t>
            </a:r>
            <a:r>
              <a:rPr lang="en-US" dirty="0">
                <a:latin typeface="Times New Roman" charset="0"/>
                <a:cs typeface="Times New Roman" charset="0"/>
              </a:rPr>
              <a:t> (</a:t>
            </a:r>
            <a:r>
              <a:rPr lang="en-US" i="1" dirty="0">
                <a:latin typeface="Times New Roman" charset="0"/>
                <a:cs typeface="Times New Roman" charset="0"/>
              </a:rPr>
              <a:t>x</a:t>
            </a:r>
            <a:r>
              <a:rPr lang="en-US" dirty="0">
                <a:latin typeface="Times New Roman" charset="0"/>
                <a:cs typeface="Times New Roman" charset="0"/>
              </a:rPr>
              <a:t>) = </a:t>
            </a:r>
            <a:r>
              <a:rPr lang="en-US" i="1" dirty="0">
                <a:latin typeface="Times New Roman" charset="0"/>
                <a:cs typeface="Times New Roman" charset="0"/>
              </a:rPr>
              <a:t>x </a:t>
            </a:r>
            <a:r>
              <a:rPr lang="en-US" dirty="0">
                <a:latin typeface="Times New Roman" charset="0"/>
                <a:cs typeface="Times New Roman" charset="0"/>
              </a:rPr>
              <a:t>+ 1</a:t>
            </a:r>
          </a:p>
          <a:p>
            <a:pPr algn="l">
              <a:spcBef>
                <a:spcPts val="1075"/>
              </a:spcBef>
              <a:buClr>
                <a:srgbClr val="006600"/>
              </a:buClr>
              <a:buSzPct val="80000"/>
            </a:pPr>
            <a:endParaRPr lang="en-US" dirty="0">
              <a:latin typeface="Times New Roman" charset="0"/>
              <a:cs typeface="Times New Roman" charset="0"/>
            </a:endParaRPr>
          </a:p>
        </p:txBody>
      </p:sp>
      <p:sp>
        <p:nvSpPr>
          <p:cNvPr id="21" name="Rectangle 148"/>
          <p:cNvSpPr>
            <a:spLocks noChangeArrowheads="1"/>
          </p:cNvSpPr>
          <p:nvPr/>
        </p:nvSpPr>
        <p:spPr bwMode="auto">
          <a:xfrm>
            <a:off x="990600" y="3276600"/>
            <a:ext cx="1970087" cy="18208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2075" tIns="46038" rIns="92075" bIns="46038"/>
          <a:lstStyle/>
          <a:p>
            <a:pPr algn="l">
              <a:spcBef>
                <a:spcPct val="100000"/>
              </a:spcBef>
              <a:buClr>
                <a:srgbClr val="006600"/>
              </a:buClr>
              <a:buSzPct val="85000"/>
              <a:defRPr/>
            </a:pPr>
            <a:r>
              <a:rPr lang="en-US" sz="1600" dirty="0">
                <a:latin typeface="Times New Roman"/>
                <a:cs typeface="Times New Roman"/>
              </a:rPr>
              <a:t>Commands:</a:t>
            </a:r>
          </a:p>
          <a:p>
            <a:pPr algn="l">
              <a:spcBef>
                <a:spcPts val="720"/>
              </a:spcBef>
              <a:buSzPct val="65000"/>
              <a:defRPr/>
            </a:pPr>
            <a:r>
              <a:rPr lang="en-US" sz="1600" dirty="0">
                <a:latin typeface="Consolas"/>
                <a:cs typeface="Consolas"/>
              </a:rPr>
              <a:t>L  </a:t>
            </a:r>
            <a:r>
              <a:rPr lang="en-US" sz="1400" dirty="0">
                <a:latin typeface="Consolas"/>
                <a:cs typeface="Consolas"/>
              </a:rPr>
              <a:t>(go</a:t>
            </a:r>
            <a:r>
              <a:rPr lang="en-US" sz="1600" dirty="0">
                <a:latin typeface="+mn-lt"/>
                <a:cs typeface="Consolas"/>
              </a:rPr>
              <a:t> </a:t>
            </a:r>
            <a:r>
              <a:rPr lang="en-US" sz="1400" dirty="0">
                <a:latin typeface="Consolas"/>
                <a:cs typeface="Consolas"/>
              </a:rPr>
              <a:t>left)</a:t>
            </a:r>
          </a:p>
          <a:p>
            <a:pPr algn="l">
              <a:spcBef>
                <a:spcPts val="720"/>
              </a:spcBef>
              <a:buSzPct val="65000"/>
              <a:defRPr/>
            </a:pPr>
            <a:r>
              <a:rPr lang="en-US" sz="1600" dirty="0">
                <a:latin typeface="Consolas"/>
                <a:cs typeface="Consolas"/>
              </a:rPr>
              <a:t>R  </a:t>
            </a:r>
            <a:r>
              <a:rPr lang="en-US" sz="1400" dirty="0">
                <a:latin typeface="Consolas"/>
                <a:cs typeface="Consolas"/>
              </a:rPr>
              <a:t>(go</a:t>
            </a:r>
            <a:r>
              <a:rPr lang="en-US" sz="1400" dirty="0">
                <a:cs typeface="Consolas"/>
              </a:rPr>
              <a:t> </a:t>
            </a:r>
            <a:r>
              <a:rPr lang="en-US" sz="1400" dirty="0">
                <a:latin typeface="Consolas"/>
                <a:cs typeface="Consolas"/>
              </a:rPr>
              <a:t>right)</a:t>
            </a:r>
            <a:endParaRPr lang="en-US" sz="1400" dirty="0">
              <a:latin typeface="+mn-lt"/>
              <a:cs typeface="Consolas"/>
            </a:endParaRPr>
          </a:p>
          <a:p>
            <a:pPr algn="l">
              <a:spcBef>
                <a:spcPts val="720"/>
              </a:spcBef>
              <a:buSzPct val="65000"/>
              <a:defRPr/>
            </a:pPr>
            <a:r>
              <a:rPr lang="en-US" sz="1600" dirty="0">
                <a:latin typeface="Wingdings"/>
                <a:ea typeface="Wingdings"/>
                <a:cs typeface="Wingdings"/>
                <a:sym typeface="Wingdings"/>
              </a:rPr>
              <a:t></a:t>
            </a:r>
            <a:r>
              <a:rPr lang="en-US" sz="1600" dirty="0">
                <a:latin typeface="Consolas"/>
                <a:cs typeface="Consolas"/>
              </a:rPr>
              <a:t>  </a:t>
            </a:r>
            <a:r>
              <a:rPr lang="en-US" sz="1400" dirty="0">
                <a:latin typeface="Consolas"/>
                <a:cs typeface="Consolas"/>
              </a:rPr>
              <a:t>(write</a:t>
            </a:r>
            <a:r>
              <a:rPr lang="en-US" sz="1400" dirty="0">
                <a:cs typeface="Consolas"/>
              </a:rPr>
              <a:t> </a:t>
            </a:r>
            <a:r>
              <a:rPr lang="en-US" sz="1400" dirty="0">
                <a:latin typeface="Consolas"/>
                <a:cs typeface="Consolas"/>
              </a:rPr>
              <a:t>mark)</a:t>
            </a:r>
            <a:endParaRPr lang="en-US" sz="1400" dirty="0">
              <a:latin typeface="+mn-lt"/>
              <a:cs typeface="Consolas"/>
            </a:endParaRPr>
          </a:p>
          <a:p>
            <a:pPr algn="l">
              <a:spcBef>
                <a:spcPts val="720"/>
              </a:spcBef>
              <a:buSzPct val="65000"/>
              <a:defRPr/>
            </a:pPr>
            <a:r>
              <a:rPr lang="en-US" sz="1800" dirty="0">
                <a:latin typeface="Consolas"/>
                <a:cs typeface="Consolas"/>
              </a:rPr>
              <a:t>-</a:t>
            </a:r>
            <a:r>
              <a:rPr lang="en-US" sz="1600" dirty="0">
                <a:latin typeface="Consolas"/>
                <a:cs typeface="Consolas"/>
              </a:rPr>
              <a:t>  </a:t>
            </a:r>
            <a:r>
              <a:rPr lang="en-US" sz="1400" dirty="0">
                <a:latin typeface="Consolas"/>
                <a:cs typeface="Consolas"/>
              </a:rPr>
              <a:t>(write</a:t>
            </a:r>
            <a:r>
              <a:rPr lang="en-US" sz="1400" dirty="0">
                <a:cs typeface="Consolas"/>
              </a:rPr>
              <a:t> </a:t>
            </a:r>
            <a:r>
              <a:rPr lang="en-US" sz="1400" dirty="0">
                <a:latin typeface="Consolas"/>
                <a:cs typeface="Consolas"/>
              </a:rPr>
              <a:t>blank)</a:t>
            </a:r>
            <a:endParaRPr lang="en-US" sz="1400" dirty="0">
              <a:latin typeface="+mn-lt"/>
              <a:cs typeface="Consolas"/>
            </a:endParaRPr>
          </a:p>
        </p:txBody>
      </p:sp>
      <p:sp>
        <p:nvSpPr>
          <p:cNvPr id="24" name="Text Box 9">
            <a:extLst>
              <a:ext uri="{FF2B5EF4-FFF2-40B4-BE49-F238E27FC236}">
                <a16:creationId xmlns:a16="http://schemas.microsoft.com/office/drawing/2014/main" id="{1543212A-8CCC-F440-B261-EE82B715E0AD}"/>
              </a:ext>
            </a:extLst>
          </p:cNvPr>
          <p:cNvSpPr txBox="1">
            <a:spLocks noChangeArrowheads="1"/>
          </p:cNvSpPr>
          <p:nvPr/>
        </p:nvSpPr>
        <p:spPr bwMode="auto">
          <a:xfrm>
            <a:off x="3563938" y="3573463"/>
            <a:ext cx="2074862" cy="1439862"/>
          </a:xfrm>
          <a:prstGeom prst="rect">
            <a:avLst/>
          </a:prstGeom>
          <a:solidFill>
            <a:schemeClr val="bg1"/>
          </a:solidFill>
          <a:ln w="9525">
            <a:solidFill>
              <a:srgbClr val="293973"/>
            </a:solidFill>
            <a:miter lim="800000"/>
            <a:headEnd/>
            <a:tailEnd/>
          </a:ln>
          <a:effectLst>
            <a:outerShdw blurRad="50800" dist="38100" dir="2700000" algn="tl" rotWithShape="0">
              <a:prstClr val="black">
                <a:alpha val="40000"/>
              </a:prstClr>
            </a:outerShdw>
          </a:effectLst>
        </p:spPr>
        <p:txBody>
          <a:bodyPr lIns="201600" tIns="46800" rIns="0" bIns="46800" anchor="ctr"/>
          <a:lstStyle>
            <a:lvl1pPr marL="342900" indent="-342900">
              <a:defRPr sz="2400">
                <a:solidFill>
                  <a:schemeClr val="tx1"/>
                </a:solidFill>
                <a:latin typeface="Arial" charset="0"/>
                <a:ea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algn="l">
              <a:lnSpc>
                <a:spcPct val="90000"/>
              </a:lnSpc>
              <a:spcBef>
                <a:spcPts val="400"/>
              </a:spcBef>
              <a:buClr>
                <a:srgbClr val="006600"/>
              </a:buClr>
              <a:buSzPct val="85000"/>
              <a:defRPr/>
            </a:pPr>
            <a:r>
              <a:rPr lang="en-US" sz="1400" dirty="0">
                <a:latin typeface="Consolas" charset="0"/>
                <a:ea typeface="Arial Unicode MS" charset="0"/>
                <a:cs typeface="Consolas" charset="0"/>
              </a:rPr>
              <a:t>1:       L    2</a:t>
            </a:r>
          </a:p>
          <a:p>
            <a:pPr algn="l">
              <a:lnSpc>
                <a:spcPct val="90000"/>
              </a:lnSpc>
              <a:spcBef>
                <a:spcPts val="400"/>
              </a:spcBef>
              <a:buClr>
                <a:srgbClr val="006600"/>
              </a:buClr>
              <a:buSzPct val="85000"/>
              <a:defRPr/>
            </a:pPr>
            <a:r>
              <a:rPr lang="en-US" sz="1400" dirty="0">
                <a:latin typeface="Consolas" charset="0"/>
                <a:ea typeface="Arial Unicode MS" charset="0"/>
                <a:cs typeface="Consolas" charset="0"/>
              </a:rPr>
              <a:t>2:</a:t>
            </a:r>
            <a:r>
              <a:rPr lang="en-US" sz="1400" dirty="0">
                <a:latin typeface="Wingdings"/>
                <a:ea typeface="Wingdings"/>
                <a:cs typeface="Wingdings"/>
                <a:sym typeface="Wingdings"/>
              </a:rPr>
              <a:t> </a:t>
            </a:r>
            <a:r>
              <a:rPr lang="en-US" sz="1400" dirty="0">
                <a:latin typeface="Consolas" charset="0"/>
                <a:ea typeface="Arial Unicode MS" charset="0"/>
                <a:cs typeface="Consolas" charset="0"/>
              </a:rPr>
              <a:t>         1</a:t>
            </a:r>
          </a:p>
          <a:p>
            <a:pPr algn="l">
              <a:lnSpc>
                <a:spcPct val="90000"/>
              </a:lnSpc>
              <a:spcBef>
                <a:spcPts val="400"/>
              </a:spcBef>
              <a:buClr>
                <a:srgbClr val="006600"/>
              </a:buClr>
              <a:buSzPct val="85000"/>
              <a:defRPr/>
            </a:pPr>
            <a:r>
              <a:rPr lang="en-US" sz="1400" dirty="0">
                <a:latin typeface="Consolas" charset="0"/>
                <a:ea typeface="Arial Unicode MS" charset="0"/>
                <a:cs typeface="Consolas" charset="0"/>
              </a:rPr>
              <a:t>3:       </a:t>
            </a:r>
            <a:r>
              <a:rPr lang="en-US" sz="1400" dirty="0">
                <a:latin typeface="Wingdings"/>
                <a:ea typeface="Wingdings"/>
                <a:cs typeface="Wingdings"/>
                <a:sym typeface="Wingdings"/>
              </a:rPr>
              <a:t> </a:t>
            </a:r>
            <a:r>
              <a:rPr lang="en-US" sz="1400" dirty="0">
                <a:latin typeface="Consolas" charset="0"/>
                <a:ea typeface="Arial Unicode MS" charset="0"/>
                <a:cs typeface="Consolas" charset="0"/>
              </a:rPr>
              <a:t>  4</a:t>
            </a:r>
          </a:p>
          <a:p>
            <a:pPr algn="l">
              <a:lnSpc>
                <a:spcPct val="90000"/>
              </a:lnSpc>
              <a:spcBef>
                <a:spcPts val="400"/>
              </a:spcBef>
              <a:buClr>
                <a:srgbClr val="006600"/>
              </a:buClr>
              <a:buSzPct val="85000"/>
              <a:defRPr/>
            </a:pPr>
            <a:r>
              <a:rPr lang="en-US" sz="1400" dirty="0">
                <a:latin typeface="Consolas" charset="0"/>
                <a:ea typeface="Arial Unicode MS" charset="0"/>
                <a:cs typeface="Consolas" charset="0"/>
              </a:rPr>
              <a:t>4:       R   </a:t>
            </a:r>
            <a:r>
              <a:rPr lang="en-US" sz="1600" dirty="0">
                <a:latin typeface="Consolas" charset="0"/>
                <a:ea typeface="Arial Unicode MS" charset="0"/>
                <a:cs typeface="Consolas" charset="0"/>
              </a:rPr>
              <a:t> </a:t>
            </a:r>
            <a:r>
              <a:rPr lang="en-US" sz="1400" dirty="0">
                <a:latin typeface="Consolas" charset="0"/>
                <a:ea typeface="Arial Unicode MS" charset="0"/>
                <a:cs typeface="Consolas" charset="0"/>
              </a:rPr>
              <a:t>5</a:t>
            </a:r>
          </a:p>
          <a:p>
            <a:pPr algn="l">
              <a:lnSpc>
                <a:spcPct val="90000"/>
              </a:lnSpc>
              <a:spcBef>
                <a:spcPts val="400"/>
              </a:spcBef>
              <a:buClr>
                <a:srgbClr val="006600"/>
              </a:buClr>
              <a:buSzPct val="85000"/>
              <a:defRPr/>
            </a:pPr>
            <a:r>
              <a:rPr lang="en-US" sz="1400" dirty="0">
                <a:latin typeface="Consolas" charset="0"/>
                <a:ea typeface="Arial Unicode MS" charset="0"/>
                <a:cs typeface="Consolas" charset="0"/>
              </a:rPr>
              <a:t>5:  </a:t>
            </a:r>
            <a:r>
              <a:rPr lang="en-US" sz="1400" dirty="0">
                <a:latin typeface="Wingdings"/>
                <a:ea typeface="Wingdings"/>
                <a:cs typeface="Wingdings"/>
                <a:sym typeface="Wingdings"/>
              </a:rPr>
              <a:t></a:t>
            </a:r>
            <a:r>
              <a:rPr lang="en-US" sz="1200" dirty="0">
                <a:latin typeface="Consolas" charset="0"/>
                <a:ea typeface="Arial Unicode MS" charset="0"/>
                <a:cs typeface="Consolas" charset="0"/>
              </a:rPr>
              <a:t> </a:t>
            </a:r>
            <a:r>
              <a:rPr lang="en-US" sz="1400" dirty="0">
                <a:latin typeface="Consolas" charset="0"/>
                <a:ea typeface="Arial Unicode MS" charset="0"/>
                <a:cs typeface="Consolas" charset="0"/>
              </a:rPr>
              <a:t>        4</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 Box 9">
            <a:extLst>
              <a:ext uri="{FF2B5EF4-FFF2-40B4-BE49-F238E27FC236}">
                <a16:creationId xmlns:a16="http://schemas.microsoft.com/office/drawing/2014/main" id="{7FF76B64-B0BB-BB4B-B51E-49A4C89A8D74}"/>
              </a:ext>
            </a:extLst>
          </p:cNvPr>
          <p:cNvSpPr txBox="1">
            <a:spLocks noChangeArrowheads="1"/>
          </p:cNvSpPr>
          <p:nvPr/>
        </p:nvSpPr>
        <p:spPr bwMode="auto">
          <a:xfrm>
            <a:off x="3563938" y="3573463"/>
            <a:ext cx="2074862" cy="1439862"/>
          </a:xfrm>
          <a:prstGeom prst="rect">
            <a:avLst/>
          </a:prstGeom>
          <a:solidFill>
            <a:schemeClr val="bg1"/>
          </a:solidFill>
          <a:ln w="9525">
            <a:solidFill>
              <a:srgbClr val="293973"/>
            </a:solidFill>
            <a:miter lim="800000"/>
            <a:headEnd/>
            <a:tailEnd/>
          </a:ln>
          <a:effectLst>
            <a:outerShdw blurRad="50800" dist="38100" dir="2700000" algn="tl" rotWithShape="0">
              <a:prstClr val="black">
                <a:alpha val="40000"/>
              </a:prstClr>
            </a:outerShdw>
          </a:effectLst>
        </p:spPr>
        <p:txBody>
          <a:bodyPr lIns="201600" tIns="46800" rIns="0" bIns="46800" anchor="ctr"/>
          <a:lstStyle>
            <a:lvl1pPr marL="342900" indent="-342900">
              <a:defRPr sz="2400">
                <a:solidFill>
                  <a:schemeClr val="tx1"/>
                </a:solidFill>
                <a:latin typeface="Arial" charset="0"/>
                <a:ea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algn="l">
              <a:lnSpc>
                <a:spcPct val="90000"/>
              </a:lnSpc>
              <a:spcBef>
                <a:spcPts val="400"/>
              </a:spcBef>
              <a:buClr>
                <a:srgbClr val="006600"/>
              </a:buClr>
              <a:buSzPct val="85000"/>
              <a:defRPr/>
            </a:pPr>
            <a:r>
              <a:rPr lang="en-US" sz="1400" dirty="0">
                <a:latin typeface="Consolas" charset="0"/>
                <a:ea typeface="Arial Unicode MS" charset="0"/>
                <a:cs typeface="Consolas" charset="0"/>
              </a:rPr>
              <a:t>1:       L    2</a:t>
            </a:r>
          </a:p>
          <a:p>
            <a:pPr algn="l">
              <a:lnSpc>
                <a:spcPct val="90000"/>
              </a:lnSpc>
              <a:spcBef>
                <a:spcPts val="400"/>
              </a:spcBef>
              <a:buClr>
                <a:srgbClr val="006600"/>
              </a:buClr>
              <a:buSzPct val="85000"/>
              <a:defRPr/>
            </a:pPr>
            <a:r>
              <a:rPr lang="en-US" sz="1400" dirty="0">
                <a:latin typeface="Consolas" charset="0"/>
                <a:ea typeface="Arial Unicode MS" charset="0"/>
                <a:cs typeface="Consolas" charset="0"/>
              </a:rPr>
              <a:t>2:</a:t>
            </a:r>
            <a:r>
              <a:rPr lang="en-US" sz="1400" dirty="0">
                <a:latin typeface="Wingdings"/>
                <a:ea typeface="Wingdings"/>
                <a:cs typeface="Wingdings"/>
                <a:sym typeface="Wingdings"/>
              </a:rPr>
              <a:t> </a:t>
            </a:r>
            <a:r>
              <a:rPr lang="en-US" sz="1400" dirty="0">
                <a:latin typeface="Consolas" charset="0"/>
                <a:ea typeface="Arial Unicode MS" charset="0"/>
                <a:cs typeface="Consolas" charset="0"/>
              </a:rPr>
              <a:t>         1</a:t>
            </a:r>
          </a:p>
          <a:p>
            <a:pPr algn="l">
              <a:lnSpc>
                <a:spcPct val="90000"/>
              </a:lnSpc>
              <a:spcBef>
                <a:spcPts val="400"/>
              </a:spcBef>
              <a:buClr>
                <a:srgbClr val="006600"/>
              </a:buClr>
              <a:buSzPct val="85000"/>
              <a:defRPr/>
            </a:pPr>
            <a:r>
              <a:rPr lang="en-US" sz="1400" dirty="0">
                <a:latin typeface="Consolas" charset="0"/>
                <a:ea typeface="Arial Unicode MS" charset="0"/>
                <a:cs typeface="Consolas" charset="0"/>
              </a:rPr>
              <a:t>3:       </a:t>
            </a:r>
            <a:r>
              <a:rPr lang="en-US" sz="1400" dirty="0">
                <a:latin typeface="Wingdings"/>
                <a:ea typeface="Wingdings"/>
                <a:cs typeface="Wingdings"/>
                <a:sym typeface="Wingdings"/>
              </a:rPr>
              <a:t> </a:t>
            </a:r>
            <a:r>
              <a:rPr lang="en-US" sz="1400" dirty="0">
                <a:latin typeface="Consolas" charset="0"/>
                <a:ea typeface="Arial Unicode MS" charset="0"/>
                <a:cs typeface="Consolas" charset="0"/>
              </a:rPr>
              <a:t>  4</a:t>
            </a:r>
          </a:p>
          <a:p>
            <a:pPr algn="l">
              <a:lnSpc>
                <a:spcPct val="90000"/>
              </a:lnSpc>
              <a:spcBef>
                <a:spcPts val="400"/>
              </a:spcBef>
              <a:buClr>
                <a:srgbClr val="006600"/>
              </a:buClr>
              <a:buSzPct val="85000"/>
              <a:defRPr/>
            </a:pPr>
            <a:r>
              <a:rPr lang="en-US" sz="1400" dirty="0">
                <a:latin typeface="Consolas" charset="0"/>
                <a:ea typeface="Arial Unicode MS" charset="0"/>
                <a:cs typeface="Consolas" charset="0"/>
              </a:rPr>
              <a:t>4:       R   </a:t>
            </a:r>
            <a:r>
              <a:rPr lang="en-US" sz="1600" dirty="0">
                <a:latin typeface="Consolas" charset="0"/>
                <a:ea typeface="Arial Unicode MS" charset="0"/>
                <a:cs typeface="Consolas" charset="0"/>
              </a:rPr>
              <a:t> </a:t>
            </a:r>
            <a:r>
              <a:rPr lang="en-US" sz="1400" dirty="0">
                <a:latin typeface="Consolas" charset="0"/>
                <a:ea typeface="Arial Unicode MS" charset="0"/>
                <a:cs typeface="Consolas" charset="0"/>
              </a:rPr>
              <a:t>5</a:t>
            </a:r>
          </a:p>
          <a:p>
            <a:pPr algn="l">
              <a:lnSpc>
                <a:spcPct val="90000"/>
              </a:lnSpc>
              <a:spcBef>
                <a:spcPts val="400"/>
              </a:spcBef>
              <a:buClr>
                <a:srgbClr val="006600"/>
              </a:buClr>
              <a:buSzPct val="85000"/>
              <a:defRPr/>
            </a:pPr>
            <a:r>
              <a:rPr lang="en-US" sz="1400" dirty="0">
                <a:latin typeface="Consolas" charset="0"/>
                <a:ea typeface="Arial Unicode MS" charset="0"/>
                <a:cs typeface="Consolas" charset="0"/>
              </a:rPr>
              <a:t>5:  </a:t>
            </a:r>
            <a:r>
              <a:rPr lang="en-US" sz="1400" dirty="0">
                <a:latin typeface="Wingdings"/>
                <a:ea typeface="Wingdings"/>
                <a:cs typeface="Wingdings"/>
                <a:sym typeface="Wingdings"/>
              </a:rPr>
              <a:t></a:t>
            </a:r>
            <a:r>
              <a:rPr lang="en-US" sz="1200" dirty="0">
                <a:latin typeface="Consolas" charset="0"/>
                <a:ea typeface="Arial Unicode MS" charset="0"/>
                <a:cs typeface="Consolas" charset="0"/>
              </a:rPr>
              <a:t> </a:t>
            </a:r>
            <a:r>
              <a:rPr lang="en-US" sz="1400" dirty="0">
                <a:latin typeface="Consolas" charset="0"/>
                <a:ea typeface="Arial Unicode MS" charset="0"/>
                <a:cs typeface="Consolas" charset="0"/>
              </a:rPr>
              <a:t>        4</a:t>
            </a:r>
          </a:p>
        </p:txBody>
      </p:sp>
      <p:sp>
        <p:nvSpPr>
          <p:cNvPr id="171010" name="Rectangle 2"/>
          <p:cNvSpPr>
            <a:spLocks noGrp="1" noChangeArrowheads="1"/>
          </p:cNvSpPr>
          <p:nvPr>
            <p:ph type="title" idx="4294967295"/>
          </p:nvPr>
        </p:nvSpPr>
        <p:spPr/>
        <p:txBody>
          <a:bodyPr/>
          <a:lstStyle/>
          <a:p>
            <a:pPr>
              <a:defRPr/>
            </a:pPr>
            <a:r>
              <a:rPr lang="en-US" dirty="0"/>
              <a:t>Turing machine</a:t>
            </a:r>
          </a:p>
        </p:txBody>
      </p:sp>
      <p:grpSp>
        <p:nvGrpSpPr>
          <p:cNvPr id="18435" name="Group 254"/>
          <p:cNvGrpSpPr>
            <a:grpSpLocks/>
          </p:cNvGrpSpPr>
          <p:nvPr/>
        </p:nvGrpSpPr>
        <p:grpSpPr bwMode="auto">
          <a:xfrm>
            <a:off x="250825" y="1700213"/>
            <a:ext cx="3600450" cy="650875"/>
            <a:chOff x="251520" y="1700808"/>
            <a:chExt cx="3600400" cy="649786"/>
          </a:xfrm>
        </p:grpSpPr>
        <p:sp>
          <p:nvSpPr>
            <p:cNvPr id="18440" name="Rectangle 301"/>
            <p:cNvSpPr>
              <a:spLocks noChangeArrowheads="1"/>
            </p:cNvSpPr>
            <p:nvPr/>
          </p:nvSpPr>
          <p:spPr bwMode="auto">
            <a:xfrm>
              <a:off x="251520" y="1990554"/>
              <a:ext cx="288032" cy="2880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tIns="0" bIns="46800" anchor="ctr"/>
            <a:lstStyle/>
            <a:p>
              <a:r>
                <a:rPr lang="en-US" sz="2800" dirty="0"/>
                <a:t>...</a:t>
              </a:r>
            </a:p>
          </p:txBody>
        </p:sp>
        <p:sp>
          <p:nvSpPr>
            <p:cNvPr id="257" name="Rectangle 301"/>
            <p:cNvSpPr>
              <a:spLocks noChangeArrowheads="1"/>
            </p:cNvSpPr>
            <p:nvPr/>
          </p:nvSpPr>
          <p:spPr bwMode="auto">
            <a:xfrm>
              <a:off x="2339054" y="2062152"/>
              <a:ext cx="288921" cy="288442"/>
            </a:xfrm>
            <a:prstGeom prst="rect">
              <a:avLst/>
            </a:prstGeom>
            <a:solidFill>
              <a:srgbClr val="EEFFBF"/>
            </a:solidFill>
            <a:ln w="12700">
              <a:solidFill>
                <a:schemeClr val="tx1">
                  <a:lumMod val="50000"/>
                  <a:lumOff val="50000"/>
                </a:schemeClr>
              </a:solidFill>
              <a:miter lim="800000"/>
              <a:headEnd/>
              <a:tailEnd/>
            </a:ln>
          </p:spPr>
          <p:txBody>
            <a:bodyPr wrap="none" tIns="0" bIns="46800" anchor="ctr"/>
            <a:lstStyle/>
            <a:p>
              <a:pPr>
                <a:defRPr/>
              </a:pPr>
              <a:r>
                <a:rPr lang="en-US" sz="1400" dirty="0">
                  <a:latin typeface="Wingdings"/>
                  <a:ea typeface="Wingdings"/>
                  <a:cs typeface="Wingdings"/>
                  <a:sym typeface="Wingdings"/>
                </a:rPr>
                <a:t></a:t>
              </a:r>
              <a:endParaRPr lang="en-US" sz="1400" dirty="0">
                <a:latin typeface="Wingdings"/>
                <a:ea typeface="Wingdings"/>
                <a:cs typeface="Wingdings"/>
              </a:endParaRPr>
            </a:p>
          </p:txBody>
        </p:sp>
        <p:sp>
          <p:nvSpPr>
            <p:cNvPr id="258" name="Rectangle 301"/>
            <p:cNvSpPr>
              <a:spLocks noChangeArrowheads="1"/>
            </p:cNvSpPr>
            <p:nvPr/>
          </p:nvSpPr>
          <p:spPr bwMode="auto">
            <a:xfrm>
              <a:off x="2627975" y="2062152"/>
              <a:ext cx="287333" cy="288442"/>
            </a:xfrm>
            <a:prstGeom prst="rect">
              <a:avLst/>
            </a:prstGeom>
            <a:solidFill>
              <a:srgbClr val="EEFFBF"/>
            </a:solidFill>
            <a:ln w="12700">
              <a:solidFill>
                <a:schemeClr val="tx1">
                  <a:lumMod val="50000"/>
                  <a:lumOff val="50000"/>
                </a:schemeClr>
              </a:solidFill>
              <a:miter lim="800000"/>
              <a:headEnd/>
              <a:tailEnd/>
            </a:ln>
          </p:spPr>
          <p:txBody>
            <a:bodyPr wrap="none" tIns="0" bIns="46800" anchor="ctr"/>
            <a:lstStyle/>
            <a:p>
              <a:pPr>
                <a:defRPr/>
              </a:pPr>
              <a:endParaRPr lang="en-US" sz="1400" dirty="0"/>
            </a:p>
          </p:txBody>
        </p:sp>
        <p:sp>
          <p:nvSpPr>
            <p:cNvPr id="18443" name="Down Arrow 258"/>
            <p:cNvSpPr>
              <a:spLocks noChangeArrowheads="1"/>
            </p:cNvSpPr>
            <p:nvPr/>
          </p:nvSpPr>
          <p:spPr bwMode="auto">
            <a:xfrm>
              <a:off x="2632163" y="1700808"/>
              <a:ext cx="211645" cy="289746"/>
            </a:xfrm>
            <a:prstGeom prst="downArrow">
              <a:avLst>
                <a:gd name="adj1" fmla="val 50000"/>
                <a:gd name="adj2" fmla="val 50001"/>
              </a:avLst>
            </a:prstGeom>
            <a:solidFill>
              <a:srgbClr val="CC3300"/>
            </a:solidFill>
            <a:ln w="12700">
              <a:solidFill>
                <a:srgbClr val="800000"/>
              </a:solidFill>
              <a:round/>
              <a:headEnd/>
              <a:tailEnd/>
            </a:ln>
          </p:spPr>
          <p:txBody>
            <a:bodyPr/>
            <a:lstStyle/>
            <a:p>
              <a:endParaRPr lang="en-US" dirty="0"/>
            </a:p>
          </p:txBody>
        </p:sp>
        <p:sp>
          <p:nvSpPr>
            <p:cNvPr id="18444" name="Rectangle 301"/>
            <p:cNvSpPr>
              <a:spLocks noChangeArrowheads="1"/>
            </p:cNvSpPr>
            <p:nvPr/>
          </p:nvSpPr>
          <p:spPr bwMode="auto">
            <a:xfrm>
              <a:off x="3563888" y="1990554"/>
              <a:ext cx="288032" cy="2880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tIns="0" bIns="46800" anchor="ctr"/>
            <a:lstStyle/>
            <a:p>
              <a:r>
                <a:rPr lang="en-US" sz="2800" dirty="0"/>
                <a:t>...</a:t>
              </a:r>
            </a:p>
          </p:txBody>
        </p:sp>
        <p:sp>
          <p:nvSpPr>
            <p:cNvPr id="261" name="Rectangle 301"/>
            <p:cNvSpPr>
              <a:spLocks noChangeArrowheads="1"/>
            </p:cNvSpPr>
            <p:nvPr/>
          </p:nvSpPr>
          <p:spPr bwMode="auto">
            <a:xfrm>
              <a:off x="1475466" y="2062152"/>
              <a:ext cx="288921" cy="288442"/>
            </a:xfrm>
            <a:prstGeom prst="rect">
              <a:avLst/>
            </a:prstGeom>
            <a:solidFill>
              <a:srgbClr val="EEFFBF"/>
            </a:solidFill>
            <a:ln w="12700">
              <a:solidFill>
                <a:schemeClr val="tx1">
                  <a:lumMod val="50000"/>
                  <a:lumOff val="50000"/>
                </a:schemeClr>
              </a:solidFill>
              <a:miter lim="800000"/>
              <a:headEnd/>
              <a:tailEnd/>
            </a:ln>
          </p:spPr>
          <p:txBody>
            <a:bodyPr wrap="none" tIns="0" bIns="46800" anchor="ctr"/>
            <a:lstStyle/>
            <a:p>
              <a:pPr>
                <a:defRPr/>
              </a:pPr>
              <a:endParaRPr lang="en-US" sz="1400" dirty="0"/>
            </a:p>
          </p:txBody>
        </p:sp>
        <p:sp>
          <p:nvSpPr>
            <p:cNvPr id="262" name="Rectangle 301"/>
            <p:cNvSpPr>
              <a:spLocks noChangeArrowheads="1"/>
            </p:cNvSpPr>
            <p:nvPr/>
          </p:nvSpPr>
          <p:spPr bwMode="auto">
            <a:xfrm>
              <a:off x="1764387" y="2062152"/>
              <a:ext cx="287333" cy="288442"/>
            </a:xfrm>
            <a:prstGeom prst="rect">
              <a:avLst/>
            </a:prstGeom>
            <a:solidFill>
              <a:srgbClr val="EEFFBF"/>
            </a:solidFill>
            <a:ln w="12700">
              <a:solidFill>
                <a:schemeClr val="tx1">
                  <a:lumMod val="50000"/>
                  <a:lumOff val="50000"/>
                </a:schemeClr>
              </a:solidFill>
              <a:miter lim="800000"/>
              <a:headEnd/>
              <a:tailEnd/>
            </a:ln>
          </p:spPr>
          <p:txBody>
            <a:bodyPr wrap="none" tIns="0" bIns="46800" anchor="ctr"/>
            <a:lstStyle/>
            <a:p>
              <a:pPr>
                <a:defRPr/>
              </a:pPr>
              <a:r>
                <a:rPr lang="en-US" sz="1400" dirty="0">
                  <a:latin typeface="Wingdings"/>
                  <a:ea typeface="Wingdings"/>
                  <a:cs typeface="Wingdings"/>
                  <a:sym typeface="Wingdings"/>
                </a:rPr>
                <a:t></a:t>
              </a:r>
              <a:endParaRPr lang="en-US" sz="1400" dirty="0">
                <a:latin typeface="Wingdings"/>
                <a:ea typeface="Wingdings"/>
                <a:cs typeface="Wingdings"/>
              </a:endParaRPr>
            </a:p>
          </p:txBody>
        </p:sp>
        <p:sp>
          <p:nvSpPr>
            <p:cNvPr id="263" name="Rectangle 301"/>
            <p:cNvSpPr>
              <a:spLocks noChangeArrowheads="1"/>
            </p:cNvSpPr>
            <p:nvPr/>
          </p:nvSpPr>
          <p:spPr bwMode="auto">
            <a:xfrm>
              <a:off x="2051720" y="2062152"/>
              <a:ext cx="287334" cy="288442"/>
            </a:xfrm>
            <a:prstGeom prst="rect">
              <a:avLst/>
            </a:prstGeom>
            <a:solidFill>
              <a:srgbClr val="EEFFBF"/>
            </a:solidFill>
            <a:ln w="12700">
              <a:solidFill>
                <a:schemeClr val="tx1">
                  <a:lumMod val="50000"/>
                  <a:lumOff val="50000"/>
                </a:schemeClr>
              </a:solidFill>
              <a:miter lim="800000"/>
              <a:headEnd/>
              <a:tailEnd/>
            </a:ln>
          </p:spPr>
          <p:txBody>
            <a:bodyPr wrap="none" tIns="0" bIns="46800" anchor="ctr"/>
            <a:lstStyle/>
            <a:p>
              <a:pPr>
                <a:defRPr/>
              </a:pPr>
              <a:r>
                <a:rPr lang="en-US" sz="1400" dirty="0">
                  <a:latin typeface="Wingdings"/>
                  <a:ea typeface="Wingdings"/>
                  <a:cs typeface="Wingdings"/>
                  <a:sym typeface="Wingdings"/>
                </a:rPr>
                <a:t></a:t>
              </a:r>
              <a:endParaRPr lang="en-US" sz="1400" dirty="0">
                <a:latin typeface="Wingdings"/>
                <a:ea typeface="Wingdings"/>
                <a:cs typeface="Wingdings"/>
              </a:endParaRPr>
            </a:p>
          </p:txBody>
        </p:sp>
        <p:sp>
          <p:nvSpPr>
            <p:cNvPr id="264" name="Rectangle 301"/>
            <p:cNvSpPr>
              <a:spLocks noChangeArrowheads="1"/>
            </p:cNvSpPr>
            <p:nvPr/>
          </p:nvSpPr>
          <p:spPr bwMode="auto">
            <a:xfrm>
              <a:off x="899211" y="2062152"/>
              <a:ext cx="288921" cy="288442"/>
            </a:xfrm>
            <a:prstGeom prst="rect">
              <a:avLst/>
            </a:prstGeom>
            <a:solidFill>
              <a:srgbClr val="EEFFBF"/>
            </a:solidFill>
            <a:ln w="12700">
              <a:solidFill>
                <a:schemeClr val="tx1">
                  <a:lumMod val="50000"/>
                  <a:lumOff val="50000"/>
                </a:schemeClr>
              </a:solidFill>
              <a:miter lim="800000"/>
              <a:headEnd/>
              <a:tailEnd/>
            </a:ln>
          </p:spPr>
          <p:txBody>
            <a:bodyPr wrap="none" tIns="0" bIns="46800" anchor="ctr"/>
            <a:lstStyle/>
            <a:p>
              <a:pPr>
                <a:defRPr/>
              </a:pPr>
              <a:endParaRPr lang="en-US" sz="1800" dirty="0"/>
            </a:p>
          </p:txBody>
        </p:sp>
        <p:sp>
          <p:nvSpPr>
            <p:cNvPr id="265" name="Rectangle 301"/>
            <p:cNvSpPr>
              <a:spLocks noChangeArrowheads="1"/>
            </p:cNvSpPr>
            <p:nvPr/>
          </p:nvSpPr>
          <p:spPr bwMode="auto">
            <a:xfrm>
              <a:off x="1188132" y="2062152"/>
              <a:ext cx="287334" cy="288442"/>
            </a:xfrm>
            <a:prstGeom prst="rect">
              <a:avLst/>
            </a:prstGeom>
            <a:solidFill>
              <a:srgbClr val="EEFFBF"/>
            </a:solidFill>
            <a:ln w="12700">
              <a:solidFill>
                <a:schemeClr val="tx1">
                  <a:lumMod val="50000"/>
                  <a:lumOff val="50000"/>
                </a:schemeClr>
              </a:solidFill>
              <a:miter lim="800000"/>
              <a:headEnd/>
              <a:tailEnd/>
            </a:ln>
          </p:spPr>
          <p:txBody>
            <a:bodyPr wrap="none" tIns="0" bIns="46800" anchor="ctr"/>
            <a:lstStyle/>
            <a:p>
              <a:pPr>
                <a:defRPr/>
              </a:pPr>
              <a:endParaRPr lang="en-US" sz="1800" dirty="0"/>
            </a:p>
          </p:txBody>
        </p:sp>
        <p:sp>
          <p:nvSpPr>
            <p:cNvPr id="266" name="Rectangle 301"/>
            <p:cNvSpPr>
              <a:spLocks noChangeArrowheads="1"/>
            </p:cNvSpPr>
            <p:nvPr/>
          </p:nvSpPr>
          <p:spPr bwMode="auto">
            <a:xfrm>
              <a:off x="2915308" y="2062152"/>
              <a:ext cx="288921" cy="288442"/>
            </a:xfrm>
            <a:prstGeom prst="rect">
              <a:avLst/>
            </a:prstGeom>
            <a:solidFill>
              <a:srgbClr val="EEFFBF"/>
            </a:solidFill>
            <a:ln w="12700">
              <a:solidFill>
                <a:schemeClr val="tx1">
                  <a:lumMod val="50000"/>
                  <a:lumOff val="50000"/>
                </a:schemeClr>
              </a:solidFill>
              <a:miter lim="800000"/>
              <a:headEnd/>
              <a:tailEnd/>
            </a:ln>
          </p:spPr>
          <p:txBody>
            <a:bodyPr wrap="none" tIns="0" bIns="46800" anchor="ctr"/>
            <a:lstStyle/>
            <a:p>
              <a:pPr>
                <a:defRPr/>
              </a:pPr>
              <a:endParaRPr lang="en-US" sz="1800" dirty="0"/>
            </a:p>
          </p:txBody>
        </p:sp>
        <p:sp>
          <p:nvSpPr>
            <p:cNvPr id="267" name="Rectangle 301"/>
            <p:cNvSpPr>
              <a:spLocks noChangeArrowheads="1"/>
            </p:cNvSpPr>
            <p:nvPr/>
          </p:nvSpPr>
          <p:spPr bwMode="auto">
            <a:xfrm>
              <a:off x="3204229" y="2062152"/>
              <a:ext cx="287334" cy="288442"/>
            </a:xfrm>
            <a:prstGeom prst="rect">
              <a:avLst/>
            </a:prstGeom>
            <a:solidFill>
              <a:srgbClr val="EEFFBF"/>
            </a:solidFill>
            <a:ln w="12700">
              <a:solidFill>
                <a:schemeClr val="tx1">
                  <a:lumMod val="50000"/>
                  <a:lumOff val="50000"/>
                </a:schemeClr>
              </a:solidFill>
              <a:miter lim="800000"/>
              <a:headEnd/>
              <a:tailEnd/>
            </a:ln>
          </p:spPr>
          <p:txBody>
            <a:bodyPr wrap="none" tIns="0" bIns="46800" anchor="ctr"/>
            <a:lstStyle/>
            <a:p>
              <a:pPr>
                <a:defRPr/>
              </a:pPr>
              <a:endParaRPr lang="en-US" sz="1800" dirty="0"/>
            </a:p>
          </p:txBody>
        </p:sp>
        <p:sp>
          <p:nvSpPr>
            <p:cNvPr id="268" name="Rectangle 301"/>
            <p:cNvSpPr>
              <a:spLocks noChangeArrowheads="1"/>
            </p:cNvSpPr>
            <p:nvPr/>
          </p:nvSpPr>
          <p:spPr bwMode="auto">
            <a:xfrm>
              <a:off x="611878" y="2062152"/>
              <a:ext cx="287333" cy="288442"/>
            </a:xfrm>
            <a:prstGeom prst="rect">
              <a:avLst/>
            </a:prstGeom>
            <a:solidFill>
              <a:srgbClr val="EEFFBF"/>
            </a:solidFill>
            <a:ln w="12700">
              <a:solidFill>
                <a:schemeClr val="tx1">
                  <a:lumMod val="50000"/>
                  <a:lumOff val="50000"/>
                </a:schemeClr>
              </a:solidFill>
              <a:miter lim="800000"/>
              <a:headEnd/>
              <a:tailEnd/>
            </a:ln>
          </p:spPr>
          <p:txBody>
            <a:bodyPr wrap="none" tIns="0" bIns="46800" anchor="ctr"/>
            <a:lstStyle/>
            <a:p>
              <a:pPr>
                <a:defRPr/>
              </a:pPr>
              <a:endParaRPr lang="en-US" sz="1800" dirty="0"/>
            </a:p>
          </p:txBody>
        </p:sp>
      </p:grpSp>
      <p:sp>
        <p:nvSpPr>
          <p:cNvPr id="18436" name="Text Box 9"/>
          <p:cNvSpPr txBox="1">
            <a:spLocks noChangeArrowheads="1"/>
          </p:cNvSpPr>
          <p:nvPr/>
        </p:nvSpPr>
        <p:spPr bwMode="auto">
          <a:xfrm>
            <a:off x="3563938" y="3284538"/>
            <a:ext cx="2160587" cy="2889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201600" tIns="46800" rIns="0" bIns="46800"/>
          <a:lstStyle>
            <a:lvl1pPr marL="342900" indent="-342900">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algn="l">
              <a:lnSpc>
                <a:spcPct val="90000"/>
              </a:lnSpc>
              <a:spcBef>
                <a:spcPts val="400"/>
              </a:spcBef>
              <a:buClr>
                <a:srgbClr val="006600"/>
              </a:buClr>
              <a:buSzPct val="85000"/>
            </a:pPr>
            <a:r>
              <a:rPr lang="en-US" sz="1400" dirty="0">
                <a:latin typeface="Consolas" charset="0"/>
                <a:cs typeface="Arial Unicode MS" charset="0"/>
              </a:rPr>
              <a:t>#  cond  act  next</a:t>
            </a:r>
          </a:p>
        </p:txBody>
      </p:sp>
      <p:sp>
        <p:nvSpPr>
          <p:cNvPr id="18437" name="Rounded Rectangle 22"/>
          <p:cNvSpPr>
            <a:spLocks noChangeArrowheads="1"/>
          </p:cNvSpPr>
          <p:nvPr/>
        </p:nvSpPr>
        <p:spPr bwMode="auto">
          <a:xfrm>
            <a:off x="3419475" y="3644900"/>
            <a:ext cx="2376488" cy="288925"/>
          </a:xfrm>
          <a:prstGeom prst="roundRect">
            <a:avLst>
              <a:gd name="adj" fmla="val 16667"/>
            </a:avLst>
          </a:prstGeom>
          <a:solidFill>
            <a:srgbClr val="E7D051">
              <a:alpha val="36862"/>
            </a:srgbClr>
          </a:solidFill>
          <a:ln w="12700">
            <a:solidFill>
              <a:schemeClr val="tx1"/>
            </a:solidFill>
            <a:round/>
            <a:headEnd/>
            <a:tailEnd/>
          </a:ln>
        </p:spPr>
        <p:txBody>
          <a:bodyPr/>
          <a:lstStyle/>
          <a:p>
            <a:endParaRPr lang="en-US" dirty="0"/>
          </a:p>
        </p:txBody>
      </p:sp>
      <p:sp>
        <p:nvSpPr>
          <p:cNvPr id="18439" name="Rectangle 148"/>
          <p:cNvSpPr>
            <a:spLocks noChangeArrowheads="1"/>
          </p:cNvSpPr>
          <p:nvPr/>
        </p:nvSpPr>
        <p:spPr bwMode="auto">
          <a:xfrm>
            <a:off x="468313" y="836613"/>
            <a:ext cx="7991475" cy="5762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2075" tIns="46038" rIns="92075" bIns="46038"/>
          <a:lstStyle/>
          <a:p>
            <a:pPr algn="l">
              <a:spcBef>
                <a:spcPts val="1075"/>
              </a:spcBef>
              <a:buClr>
                <a:srgbClr val="006600"/>
              </a:buClr>
              <a:buSzPct val="80000"/>
            </a:pPr>
            <a:r>
              <a:rPr lang="en-US" sz="1800" u="sng" dirty="0">
                <a:latin typeface="Times New Roman" charset="0"/>
                <a:cs typeface="Times New Roman" charset="0"/>
              </a:rPr>
              <a:t>Task:</a:t>
            </a:r>
            <a:r>
              <a:rPr lang="en-US" sz="1800" dirty="0">
                <a:latin typeface="Times New Roman" charset="0"/>
                <a:cs typeface="Times New Roman" charset="0"/>
              </a:rPr>
              <a:t> write a program that computes   </a:t>
            </a:r>
            <a:r>
              <a:rPr lang="en-US" i="1" dirty="0">
                <a:latin typeface="Times New Roman" charset="0"/>
                <a:cs typeface="Times New Roman" charset="0"/>
              </a:rPr>
              <a:t>f</a:t>
            </a:r>
            <a:r>
              <a:rPr lang="en-US" dirty="0">
                <a:latin typeface="Times New Roman" charset="0"/>
                <a:cs typeface="Times New Roman" charset="0"/>
              </a:rPr>
              <a:t> (</a:t>
            </a:r>
            <a:r>
              <a:rPr lang="en-US" i="1" dirty="0">
                <a:latin typeface="Times New Roman" charset="0"/>
                <a:cs typeface="Times New Roman" charset="0"/>
              </a:rPr>
              <a:t>x</a:t>
            </a:r>
            <a:r>
              <a:rPr lang="en-US" dirty="0">
                <a:latin typeface="Times New Roman" charset="0"/>
                <a:cs typeface="Times New Roman" charset="0"/>
              </a:rPr>
              <a:t>) = </a:t>
            </a:r>
            <a:r>
              <a:rPr lang="en-US" i="1" dirty="0">
                <a:latin typeface="Times New Roman" charset="0"/>
                <a:cs typeface="Times New Roman" charset="0"/>
              </a:rPr>
              <a:t>x </a:t>
            </a:r>
            <a:r>
              <a:rPr lang="en-US" dirty="0">
                <a:latin typeface="Times New Roman" charset="0"/>
                <a:cs typeface="Times New Roman" charset="0"/>
              </a:rPr>
              <a:t>+ 1</a:t>
            </a:r>
          </a:p>
          <a:p>
            <a:pPr algn="l">
              <a:spcBef>
                <a:spcPts val="1075"/>
              </a:spcBef>
              <a:buClr>
                <a:srgbClr val="006600"/>
              </a:buClr>
              <a:buSzPct val="80000"/>
            </a:pPr>
            <a:endParaRPr lang="en-US" dirty="0">
              <a:latin typeface="Times New Roman" charset="0"/>
              <a:cs typeface="Times New Roman" charset="0"/>
            </a:endParaRPr>
          </a:p>
        </p:txBody>
      </p:sp>
      <p:sp>
        <p:nvSpPr>
          <p:cNvPr id="23" name="Rectangle 148"/>
          <p:cNvSpPr>
            <a:spLocks noChangeArrowheads="1"/>
          </p:cNvSpPr>
          <p:nvPr/>
        </p:nvSpPr>
        <p:spPr bwMode="auto">
          <a:xfrm>
            <a:off x="990600" y="3276600"/>
            <a:ext cx="1970087" cy="18208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2075" tIns="46038" rIns="92075" bIns="46038"/>
          <a:lstStyle/>
          <a:p>
            <a:pPr algn="l">
              <a:spcBef>
                <a:spcPct val="100000"/>
              </a:spcBef>
              <a:buClr>
                <a:srgbClr val="006600"/>
              </a:buClr>
              <a:buSzPct val="85000"/>
              <a:defRPr/>
            </a:pPr>
            <a:r>
              <a:rPr lang="en-US" sz="1600" dirty="0">
                <a:latin typeface="Times New Roman"/>
                <a:cs typeface="Times New Roman"/>
              </a:rPr>
              <a:t>Commands:</a:t>
            </a:r>
          </a:p>
          <a:p>
            <a:pPr algn="l">
              <a:spcBef>
                <a:spcPts val="720"/>
              </a:spcBef>
              <a:buSzPct val="65000"/>
              <a:defRPr/>
            </a:pPr>
            <a:r>
              <a:rPr lang="en-US" sz="1600" dirty="0">
                <a:latin typeface="Consolas"/>
                <a:cs typeface="Consolas"/>
              </a:rPr>
              <a:t>L  </a:t>
            </a:r>
            <a:r>
              <a:rPr lang="en-US" sz="1400" dirty="0">
                <a:latin typeface="Consolas"/>
                <a:cs typeface="Consolas"/>
              </a:rPr>
              <a:t>(go</a:t>
            </a:r>
            <a:r>
              <a:rPr lang="en-US" sz="1600" dirty="0">
                <a:latin typeface="+mn-lt"/>
                <a:cs typeface="Consolas"/>
              </a:rPr>
              <a:t> </a:t>
            </a:r>
            <a:r>
              <a:rPr lang="en-US" sz="1400" dirty="0">
                <a:latin typeface="Consolas"/>
                <a:cs typeface="Consolas"/>
              </a:rPr>
              <a:t>left)</a:t>
            </a:r>
          </a:p>
          <a:p>
            <a:pPr algn="l">
              <a:spcBef>
                <a:spcPts val="720"/>
              </a:spcBef>
              <a:buSzPct val="65000"/>
              <a:defRPr/>
            </a:pPr>
            <a:r>
              <a:rPr lang="en-US" sz="1600" dirty="0">
                <a:latin typeface="Consolas"/>
                <a:cs typeface="Consolas"/>
              </a:rPr>
              <a:t>R  </a:t>
            </a:r>
            <a:r>
              <a:rPr lang="en-US" sz="1400" dirty="0">
                <a:latin typeface="Consolas"/>
                <a:cs typeface="Consolas"/>
              </a:rPr>
              <a:t>(go</a:t>
            </a:r>
            <a:r>
              <a:rPr lang="en-US" sz="1400" dirty="0">
                <a:cs typeface="Consolas"/>
              </a:rPr>
              <a:t> </a:t>
            </a:r>
            <a:r>
              <a:rPr lang="en-US" sz="1400" dirty="0">
                <a:latin typeface="Consolas"/>
                <a:cs typeface="Consolas"/>
              </a:rPr>
              <a:t>right)</a:t>
            </a:r>
            <a:endParaRPr lang="en-US" sz="1400" dirty="0">
              <a:latin typeface="+mn-lt"/>
              <a:cs typeface="Consolas"/>
            </a:endParaRPr>
          </a:p>
          <a:p>
            <a:pPr algn="l">
              <a:spcBef>
                <a:spcPts val="720"/>
              </a:spcBef>
              <a:buSzPct val="65000"/>
              <a:defRPr/>
            </a:pPr>
            <a:r>
              <a:rPr lang="en-US" sz="1600" dirty="0">
                <a:latin typeface="Wingdings"/>
                <a:ea typeface="Wingdings"/>
                <a:cs typeface="Wingdings"/>
                <a:sym typeface="Wingdings"/>
              </a:rPr>
              <a:t></a:t>
            </a:r>
            <a:r>
              <a:rPr lang="en-US" sz="1600" dirty="0">
                <a:latin typeface="Consolas"/>
                <a:cs typeface="Consolas"/>
              </a:rPr>
              <a:t>  </a:t>
            </a:r>
            <a:r>
              <a:rPr lang="en-US" sz="1400" dirty="0">
                <a:latin typeface="Consolas"/>
                <a:cs typeface="Consolas"/>
              </a:rPr>
              <a:t>(write</a:t>
            </a:r>
            <a:r>
              <a:rPr lang="en-US" sz="1400" dirty="0">
                <a:cs typeface="Consolas"/>
              </a:rPr>
              <a:t> </a:t>
            </a:r>
            <a:r>
              <a:rPr lang="en-US" sz="1400" dirty="0">
                <a:latin typeface="Consolas"/>
                <a:cs typeface="Consolas"/>
              </a:rPr>
              <a:t>mark)</a:t>
            </a:r>
            <a:endParaRPr lang="en-US" sz="1400" dirty="0">
              <a:latin typeface="+mn-lt"/>
              <a:cs typeface="Consolas"/>
            </a:endParaRPr>
          </a:p>
          <a:p>
            <a:pPr algn="l">
              <a:spcBef>
                <a:spcPts val="720"/>
              </a:spcBef>
              <a:buSzPct val="65000"/>
              <a:defRPr/>
            </a:pPr>
            <a:r>
              <a:rPr lang="en-US" sz="1800" dirty="0">
                <a:latin typeface="Consolas"/>
                <a:cs typeface="Consolas"/>
              </a:rPr>
              <a:t>-</a:t>
            </a:r>
            <a:r>
              <a:rPr lang="en-US" sz="1600" dirty="0">
                <a:latin typeface="Consolas"/>
                <a:cs typeface="Consolas"/>
              </a:rPr>
              <a:t>  </a:t>
            </a:r>
            <a:r>
              <a:rPr lang="en-US" sz="1400" dirty="0">
                <a:latin typeface="Consolas"/>
                <a:cs typeface="Consolas"/>
              </a:rPr>
              <a:t>(write</a:t>
            </a:r>
            <a:r>
              <a:rPr lang="en-US" sz="1400" dirty="0">
                <a:cs typeface="Consolas"/>
              </a:rPr>
              <a:t> </a:t>
            </a:r>
            <a:r>
              <a:rPr lang="en-US" sz="1400" dirty="0">
                <a:latin typeface="Consolas"/>
                <a:cs typeface="Consolas"/>
              </a:rPr>
              <a:t>blank)</a:t>
            </a:r>
            <a:endParaRPr lang="en-US" sz="1400" dirty="0">
              <a:latin typeface="+mn-lt"/>
              <a:cs typeface="Consolas"/>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 Box 9">
            <a:extLst>
              <a:ext uri="{FF2B5EF4-FFF2-40B4-BE49-F238E27FC236}">
                <a16:creationId xmlns:a16="http://schemas.microsoft.com/office/drawing/2014/main" id="{5313F89D-887E-CE47-96F5-C6C515150D09}"/>
              </a:ext>
            </a:extLst>
          </p:cNvPr>
          <p:cNvSpPr txBox="1">
            <a:spLocks noChangeArrowheads="1"/>
          </p:cNvSpPr>
          <p:nvPr/>
        </p:nvSpPr>
        <p:spPr bwMode="auto">
          <a:xfrm>
            <a:off x="3563938" y="3573463"/>
            <a:ext cx="2074862" cy="1439862"/>
          </a:xfrm>
          <a:prstGeom prst="rect">
            <a:avLst/>
          </a:prstGeom>
          <a:solidFill>
            <a:schemeClr val="bg1"/>
          </a:solidFill>
          <a:ln>
            <a:solidFill>
              <a:schemeClr val="bg2"/>
            </a:solidFill>
          </a:ln>
          <a:effectLst>
            <a:outerShdw blurRad="50800" dist="38100" dir="2700000" algn="tl" rotWithShape="0">
              <a:prstClr val="black">
                <a:alpha val="40000"/>
              </a:prstClr>
            </a:outerShdw>
          </a:effectLst>
        </p:spPr>
        <p:txBody>
          <a:bodyPr lIns="201600" tIns="46800" rIns="0" bIns="46800" anchor="ctr"/>
          <a:lstStyle>
            <a:lvl1pPr marL="342900" indent="-342900">
              <a:defRPr sz="2400">
                <a:solidFill>
                  <a:schemeClr val="tx1"/>
                </a:solidFill>
                <a:latin typeface="Arial" charset="0"/>
                <a:ea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algn="l">
              <a:lnSpc>
                <a:spcPct val="90000"/>
              </a:lnSpc>
              <a:spcBef>
                <a:spcPts val="400"/>
              </a:spcBef>
              <a:buClr>
                <a:srgbClr val="006600"/>
              </a:buClr>
              <a:buSzPct val="85000"/>
              <a:defRPr/>
            </a:pPr>
            <a:r>
              <a:rPr lang="en-US" sz="1400" dirty="0">
                <a:latin typeface="Consolas" charset="0"/>
                <a:ea typeface="Arial Unicode MS" charset="0"/>
                <a:cs typeface="Consolas" charset="0"/>
              </a:rPr>
              <a:t>1:       L    2</a:t>
            </a:r>
          </a:p>
          <a:p>
            <a:pPr algn="l">
              <a:lnSpc>
                <a:spcPct val="90000"/>
              </a:lnSpc>
              <a:spcBef>
                <a:spcPts val="400"/>
              </a:spcBef>
              <a:buClr>
                <a:srgbClr val="006600"/>
              </a:buClr>
              <a:buSzPct val="85000"/>
              <a:defRPr/>
            </a:pPr>
            <a:r>
              <a:rPr lang="en-US" sz="1400" dirty="0">
                <a:latin typeface="Consolas" charset="0"/>
                <a:ea typeface="Arial Unicode MS" charset="0"/>
                <a:cs typeface="Consolas" charset="0"/>
              </a:rPr>
              <a:t>2:</a:t>
            </a:r>
            <a:r>
              <a:rPr lang="en-US" sz="1400" dirty="0">
                <a:latin typeface="Wingdings"/>
                <a:ea typeface="Wingdings"/>
                <a:cs typeface="Wingdings"/>
                <a:sym typeface="Wingdings"/>
              </a:rPr>
              <a:t> </a:t>
            </a:r>
            <a:r>
              <a:rPr lang="en-US" sz="1400" dirty="0">
                <a:latin typeface="Consolas" charset="0"/>
                <a:ea typeface="Arial Unicode MS" charset="0"/>
                <a:cs typeface="Consolas" charset="0"/>
              </a:rPr>
              <a:t>         1</a:t>
            </a:r>
          </a:p>
          <a:p>
            <a:pPr algn="l">
              <a:lnSpc>
                <a:spcPct val="90000"/>
              </a:lnSpc>
              <a:spcBef>
                <a:spcPts val="400"/>
              </a:spcBef>
              <a:buClr>
                <a:srgbClr val="006600"/>
              </a:buClr>
              <a:buSzPct val="85000"/>
              <a:defRPr/>
            </a:pPr>
            <a:r>
              <a:rPr lang="en-US" sz="1400" dirty="0">
                <a:latin typeface="Consolas" charset="0"/>
                <a:ea typeface="Arial Unicode MS" charset="0"/>
                <a:cs typeface="Consolas" charset="0"/>
              </a:rPr>
              <a:t>3:       </a:t>
            </a:r>
            <a:r>
              <a:rPr lang="en-US" sz="1400" dirty="0">
                <a:latin typeface="Wingdings"/>
                <a:ea typeface="Wingdings"/>
                <a:cs typeface="Wingdings"/>
                <a:sym typeface="Wingdings"/>
              </a:rPr>
              <a:t> </a:t>
            </a:r>
            <a:r>
              <a:rPr lang="en-US" sz="1400" dirty="0">
                <a:latin typeface="Consolas" charset="0"/>
                <a:ea typeface="Arial Unicode MS" charset="0"/>
                <a:cs typeface="Consolas" charset="0"/>
              </a:rPr>
              <a:t>  4</a:t>
            </a:r>
          </a:p>
          <a:p>
            <a:pPr algn="l">
              <a:lnSpc>
                <a:spcPct val="90000"/>
              </a:lnSpc>
              <a:spcBef>
                <a:spcPts val="400"/>
              </a:spcBef>
              <a:buClr>
                <a:srgbClr val="006600"/>
              </a:buClr>
              <a:buSzPct val="85000"/>
              <a:defRPr/>
            </a:pPr>
            <a:r>
              <a:rPr lang="en-US" sz="1400" dirty="0">
                <a:latin typeface="Consolas" charset="0"/>
                <a:ea typeface="Arial Unicode MS" charset="0"/>
                <a:cs typeface="Consolas" charset="0"/>
              </a:rPr>
              <a:t>4:       R   </a:t>
            </a:r>
            <a:r>
              <a:rPr lang="en-US" sz="1600" dirty="0">
                <a:latin typeface="Consolas" charset="0"/>
                <a:ea typeface="Arial Unicode MS" charset="0"/>
                <a:cs typeface="Consolas" charset="0"/>
              </a:rPr>
              <a:t> </a:t>
            </a:r>
            <a:r>
              <a:rPr lang="en-US" sz="1400" dirty="0">
                <a:latin typeface="Consolas" charset="0"/>
                <a:ea typeface="Arial Unicode MS" charset="0"/>
                <a:cs typeface="Consolas" charset="0"/>
              </a:rPr>
              <a:t>5</a:t>
            </a:r>
          </a:p>
          <a:p>
            <a:pPr algn="l">
              <a:lnSpc>
                <a:spcPct val="90000"/>
              </a:lnSpc>
              <a:spcBef>
                <a:spcPts val="400"/>
              </a:spcBef>
              <a:buClr>
                <a:srgbClr val="006600"/>
              </a:buClr>
              <a:buSzPct val="85000"/>
              <a:defRPr/>
            </a:pPr>
            <a:r>
              <a:rPr lang="en-US" sz="1400" dirty="0">
                <a:latin typeface="Consolas" charset="0"/>
                <a:ea typeface="Arial Unicode MS" charset="0"/>
                <a:cs typeface="Consolas" charset="0"/>
              </a:rPr>
              <a:t>5:  </a:t>
            </a:r>
            <a:r>
              <a:rPr lang="en-US" sz="1400" dirty="0">
                <a:latin typeface="Wingdings"/>
                <a:ea typeface="Wingdings"/>
                <a:cs typeface="Wingdings"/>
                <a:sym typeface="Wingdings"/>
              </a:rPr>
              <a:t></a:t>
            </a:r>
            <a:r>
              <a:rPr lang="en-US" sz="1200" dirty="0">
                <a:latin typeface="Consolas" charset="0"/>
                <a:ea typeface="Arial Unicode MS" charset="0"/>
                <a:cs typeface="Consolas" charset="0"/>
              </a:rPr>
              <a:t> </a:t>
            </a:r>
            <a:r>
              <a:rPr lang="en-US" sz="1400" dirty="0">
                <a:latin typeface="Consolas" charset="0"/>
                <a:ea typeface="Arial Unicode MS" charset="0"/>
                <a:cs typeface="Consolas" charset="0"/>
              </a:rPr>
              <a:t>        4</a:t>
            </a:r>
          </a:p>
        </p:txBody>
      </p:sp>
      <p:sp>
        <p:nvSpPr>
          <p:cNvPr id="171010" name="Rectangle 2"/>
          <p:cNvSpPr>
            <a:spLocks noGrp="1" noChangeArrowheads="1"/>
          </p:cNvSpPr>
          <p:nvPr>
            <p:ph type="title" idx="4294967295"/>
          </p:nvPr>
        </p:nvSpPr>
        <p:spPr/>
        <p:txBody>
          <a:bodyPr/>
          <a:lstStyle/>
          <a:p>
            <a:pPr>
              <a:defRPr/>
            </a:pPr>
            <a:r>
              <a:rPr lang="en-US" dirty="0"/>
              <a:t>Turing machine</a:t>
            </a:r>
          </a:p>
        </p:txBody>
      </p:sp>
      <p:grpSp>
        <p:nvGrpSpPr>
          <p:cNvPr id="20483" name="Group 254"/>
          <p:cNvGrpSpPr>
            <a:grpSpLocks/>
          </p:cNvGrpSpPr>
          <p:nvPr/>
        </p:nvGrpSpPr>
        <p:grpSpPr bwMode="auto">
          <a:xfrm>
            <a:off x="250825" y="1700213"/>
            <a:ext cx="3600450" cy="650875"/>
            <a:chOff x="251520" y="1700808"/>
            <a:chExt cx="3600400" cy="649786"/>
          </a:xfrm>
        </p:grpSpPr>
        <p:sp>
          <p:nvSpPr>
            <p:cNvPr id="20488" name="Rectangle 301"/>
            <p:cNvSpPr>
              <a:spLocks noChangeArrowheads="1"/>
            </p:cNvSpPr>
            <p:nvPr/>
          </p:nvSpPr>
          <p:spPr bwMode="auto">
            <a:xfrm>
              <a:off x="251520" y="1990554"/>
              <a:ext cx="288032" cy="2880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tIns="0" bIns="46800" anchor="ctr"/>
            <a:lstStyle/>
            <a:p>
              <a:r>
                <a:rPr lang="en-US" sz="2800" dirty="0"/>
                <a:t>...</a:t>
              </a:r>
            </a:p>
          </p:txBody>
        </p:sp>
        <p:sp>
          <p:nvSpPr>
            <p:cNvPr id="257" name="Rectangle 301"/>
            <p:cNvSpPr>
              <a:spLocks noChangeArrowheads="1"/>
            </p:cNvSpPr>
            <p:nvPr/>
          </p:nvSpPr>
          <p:spPr bwMode="auto">
            <a:xfrm>
              <a:off x="2339054" y="2062152"/>
              <a:ext cx="288921" cy="288442"/>
            </a:xfrm>
            <a:prstGeom prst="rect">
              <a:avLst/>
            </a:prstGeom>
            <a:solidFill>
              <a:srgbClr val="EEFFBF"/>
            </a:solidFill>
            <a:ln w="12700">
              <a:solidFill>
                <a:schemeClr val="tx1">
                  <a:lumMod val="50000"/>
                  <a:lumOff val="50000"/>
                </a:schemeClr>
              </a:solidFill>
              <a:miter lim="800000"/>
              <a:headEnd/>
              <a:tailEnd/>
            </a:ln>
          </p:spPr>
          <p:txBody>
            <a:bodyPr wrap="none" tIns="0" bIns="46800" anchor="ctr"/>
            <a:lstStyle/>
            <a:p>
              <a:pPr>
                <a:defRPr/>
              </a:pPr>
              <a:r>
                <a:rPr lang="en-US" sz="1400" dirty="0">
                  <a:latin typeface="Wingdings"/>
                  <a:ea typeface="Wingdings"/>
                  <a:cs typeface="Wingdings"/>
                  <a:sym typeface="Wingdings"/>
                </a:rPr>
                <a:t></a:t>
              </a:r>
              <a:endParaRPr lang="en-US" sz="1400" dirty="0">
                <a:latin typeface="Wingdings"/>
                <a:ea typeface="Wingdings"/>
                <a:cs typeface="Wingdings"/>
              </a:endParaRPr>
            </a:p>
          </p:txBody>
        </p:sp>
        <p:sp>
          <p:nvSpPr>
            <p:cNvPr id="258" name="Rectangle 301"/>
            <p:cNvSpPr>
              <a:spLocks noChangeArrowheads="1"/>
            </p:cNvSpPr>
            <p:nvPr/>
          </p:nvSpPr>
          <p:spPr bwMode="auto">
            <a:xfrm>
              <a:off x="2627975" y="2062152"/>
              <a:ext cx="287333" cy="288442"/>
            </a:xfrm>
            <a:prstGeom prst="rect">
              <a:avLst/>
            </a:prstGeom>
            <a:solidFill>
              <a:srgbClr val="EEFFBF"/>
            </a:solidFill>
            <a:ln w="12700">
              <a:solidFill>
                <a:schemeClr val="tx1">
                  <a:lumMod val="50000"/>
                  <a:lumOff val="50000"/>
                </a:schemeClr>
              </a:solidFill>
              <a:miter lim="800000"/>
              <a:headEnd/>
              <a:tailEnd/>
            </a:ln>
          </p:spPr>
          <p:txBody>
            <a:bodyPr wrap="none" tIns="0" bIns="46800" anchor="ctr"/>
            <a:lstStyle/>
            <a:p>
              <a:pPr>
                <a:defRPr/>
              </a:pPr>
              <a:endParaRPr lang="en-US" sz="1400" dirty="0"/>
            </a:p>
          </p:txBody>
        </p:sp>
        <p:sp>
          <p:nvSpPr>
            <p:cNvPr id="20491" name="Down Arrow 258"/>
            <p:cNvSpPr>
              <a:spLocks noChangeArrowheads="1"/>
            </p:cNvSpPr>
            <p:nvPr/>
          </p:nvSpPr>
          <p:spPr bwMode="auto">
            <a:xfrm>
              <a:off x="2344131" y="1700808"/>
              <a:ext cx="211645" cy="289746"/>
            </a:xfrm>
            <a:prstGeom prst="downArrow">
              <a:avLst>
                <a:gd name="adj1" fmla="val 50000"/>
                <a:gd name="adj2" fmla="val 50001"/>
              </a:avLst>
            </a:prstGeom>
            <a:solidFill>
              <a:srgbClr val="CC3300"/>
            </a:solidFill>
            <a:ln w="12700">
              <a:solidFill>
                <a:srgbClr val="800000"/>
              </a:solidFill>
              <a:round/>
              <a:headEnd/>
              <a:tailEnd/>
            </a:ln>
          </p:spPr>
          <p:txBody>
            <a:bodyPr/>
            <a:lstStyle/>
            <a:p>
              <a:endParaRPr lang="en-US" dirty="0"/>
            </a:p>
          </p:txBody>
        </p:sp>
        <p:sp>
          <p:nvSpPr>
            <p:cNvPr id="20492" name="Rectangle 301"/>
            <p:cNvSpPr>
              <a:spLocks noChangeArrowheads="1"/>
            </p:cNvSpPr>
            <p:nvPr/>
          </p:nvSpPr>
          <p:spPr bwMode="auto">
            <a:xfrm>
              <a:off x="3563888" y="1990554"/>
              <a:ext cx="288032" cy="2880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tIns="0" bIns="46800" anchor="ctr"/>
            <a:lstStyle/>
            <a:p>
              <a:r>
                <a:rPr lang="en-US" sz="2800" dirty="0"/>
                <a:t>...</a:t>
              </a:r>
            </a:p>
          </p:txBody>
        </p:sp>
        <p:sp>
          <p:nvSpPr>
            <p:cNvPr id="261" name="Rectangle 301"/>
            <p:cNvSpPr>
              <a:spLocks noChangeArrowheads="1"/>
            </p:cNvSpPr>
            <p:nvPr/>
          </p:nvSpPr>
          <p:spPr bwMode="auto">
            <a:xfrm>
              <a:off x="1475466" y="2062152"/>
              <a:ext cx="288921" cy="288442"/>
            </a:xfrm>
            <a:prstGeom prst="rect">
              <a:avLst/>
            </a:prstGeom>
            <a:solidFill>
              <a:srgbClr val="EEFFBF"/>
            </a:solidFill>
            <a:ln w="12700">
              <a:solidFill>
                <a:schemeClr val="tx1">
                  <a:lumMod val="50000"/>
                  <a:lumOff val="50000"/>
                </a:schemeClr>
              </a:solidFill>
              <a:miter lim="800000"/>
              <a:headEnd/>
              <a:tailEnd/>
            </a:ln>
          </p:spPr>
          <p:txBody>
            <a:bodyPr wrap="none" tIns="0" bIns="46800" anchor="ctr"/>
            <a:lstStyle/>
            <a:p>
              <a:pPr>
                <a:defRPr/>
              </a:pPr>
              <a:endParaRPr lang="en-US" sz="1400" dirty="0"/>
            </a:p>
          </p:txBody>
        </p:sp>
        <p:sp>
          <p:nvSpPr>
            <p:cNvPr id="262" name="Rectangle 301"/>
            <p:cNvSpPr>
              <a:spLocks noChangeArrowheads="1"/>
            </p:cNvSpPr>
            <p:nvPr/>
          </p:nvSpPr>
          <p:spPr bwMode="auto">
            <a:xfrm>
              <a:off x="1764387" y="2062152"/>
              <a:ext cx="287333" cy="288442"/>
            </a:xfrm>
            <a:prstGeom prst="rect">
              <a:avLst/>
            </a:prstGeom>
            <a:solidFill>
              <a:srgbClr val="EEFFBF"/>
            </a:solidFill>
            <a:ln w="12700">
              <a:solidFill>
                <a:schemeClr val="tx1">
                  <a:lumMod val="50000"/>
                  <a:lumOff val="50000"/>
                </a:schemeClr>
              </a:solidFill>
              <a:miter lim="800000"/>
              <a:headEnd/>
              <a:tailEnd/>
            </a:ln>
          </p:spPr>
          <p:txBody>
            <a:bodyPr wrap="none" tIns="0" bIns="46800" anchor="ctr"/>
            <a:lstStyle/>
            <a:p>
              <a:pPr>
                <a:defRPr/>
              </a:pPr>
              <a:r>
                <a:rPr lang="en-US" sz="1400" dirty="0">
                  <a:latin typeface="Wingdings"/>
                  <a:ea typeface="Wingdings"/>
                  <a:cs typeface="Wingdings"/>
                  <a:sym typeface="Wingdings"/>
                </a:rPr>
                <a:t></a:t>
              </a:r>
              <a:endParaRPr lang="en-US" sz="1400" dirty="0">
                <a:latin typeface="Wingdings"/>
                <a:ea typeface="Wingdings"/>
                <a:cs typeface="Wingdings"/>
              </a:endParaRPr>
            </a:p>
          </p:txBody>
        </p:sp>
        <p:sp>
          <p:nvSpPr>
            <p:cNvPr id="263" name="Rectangle 301"/>
            <p:cNvSpPr>
              <a:spLocks noChangeArrowheads="1"/>
            </p:cNvSpPr>
            <p:nvPr/>
          </p:nvSpPr>
          <p:spPr bwMode="auto">
            <a:xfrm>
              <a:off x="2051720" y="2062152"/>
              <a:ext cx="287334" cy="288442"/>
            </a:xfrm>
            <a:prstGeom prst="rect">
              <a:avLst/>
            </a:prstGeom>
            <a:solidFill>
              <a:srgbClr val="EEFFBF"/>
            </a:solidFill>
            <a:ln w="12700">
              <a:solidFill>
                <a:schemeClr val="tx1">
                  <a:lumMod val="50000"/>
                  <a:lumOff val="50000"/>
                </a:schemeClr>
              </a:solidFill>
              <a:miter lim="800000"/>
              <a:headEnd/>
              <a:tailEnd/>
            </a:ln>
          </p:spPr>
          <p:txBody>
            <a:bodyPr wrap="none" tIns="0" bIns="46800" anchor="ctr"/>
            <a:lstStyle/>
            <a:p>
              <a:pPr>
                <a:defRPr/>
              </a:pPr>
              <a:r>
                <a:rPr lang="en-US" sz="1400" dirty="0">
                  <a:latin typeface="Wingdings"/>
                  <a:ea typeface="Wingdings"/>
                  <a:cs typeface="Wingdings"/>
                  <a:sym typeface="Wingdings"/>
                </a:rPr>
                <a:t></a:t>
              </a:r>
              <a:endParaRPr lang="en-US" sz="1400" dirty="0">
                <a:latin typeface="Wingdings"/>
                <a:ea typeface="Wingdings"/>
                <a:cs typeface="Wingdings"/>
              </a:endParaRPr>
            </a:p>
          </p:txBody>
        </p:sp>
        <p:sp>
          <p:nvSpPr>
            <p:cNvPr id="264" name="Rectangle 301"/>
            <p:cNvSpPr>
              <a:spLocks noChangeArrowheads="1"/>
            </p:cNvSpPr>
            <p:nvPr/>
          </p:nvSpPr>
          <p:spPr bwMode="auto">
            <a:xfrm>
              <a:off x="899211" y="2062152"/>
              <a:ext cx="288921" cy="288442"/>
            </a:xfrm>
            <a:prstGeom prst="rect">
              <a:avLst/>
            </a:prstGeom>
            <a:solidFill>
              <a:srgbClr val="EEFFBF"/>
            </a:solidFill>
            <a:ln w="12700">
              <a:solidFill>
                <a:schemeClr val="tx1">
                  <a:lumMod val="50000"/>
                  <a:lumOff val="50000"/>
                </a:schemeClr>
              </a:solidFill>
              <a:miter lim="800000"/>
              <a:headEnd/>
              <a:tailEnd/>
            </a:ln>
          </p:spPr>
          <p:txBody>
            <a:bodyPr wrap="none" tIns="0" bIns="46800" anchor="ctr"/>
            <a:lstStyle/>
            <a:p>
              <a:pPr>
                <a:defRPr/>
              </a:pPr>
              <a:endParaRPr lang="en-US" sz="1800" dirty="0"/>
            </a:p>
          </p:txBody>
        </p:sp>
        <p:sp>
          <p:nvSpPr>
            <p:cNvPr id="265" name="Rectangle 301"/>
            <p:cNvSpPr>
              <a:spLocks noChangeArrowheads="1"/>
            </p:cNvSpPr>
            <p:nvPr/>
          </p:nvSpPr>
          <p:spPr bwMode="auto">
            <a:xfrm>
              <a:off x="1188132" y="2062152"/>
              <a:ext cx="287334" cy="288442"/>
            </a:xfrm>
            <a:prstGeom prst="rect">
              <a:avLst/>
            </a:prstGeom>
            <a:solidFill>
              <a:srgbClr val="EEFFBF"/>
            </a:solidFill>
            <a:ln w="12700">
              <a:solidFill>
                <a:schemeClr val="tx1">
                  <a:lumMod val="50000"/>
                  <a:lumOff val="50000"/>
                </a:schemeClr>
              </a:solidFill>
              <a:miter lim="800000"/>
              <a:headEnd/>
              <a:tailEnd/>
            </a:ln>
          </p:spPr>
          <p:txBody>
            <a:bodyPr wrap="none" tIns="0" bIns="46800" anchor="ctr"/>
            <a:lstStyle/>
            <a:p>
              <a:pPr>
                <a:defRPr/>
              </a:pPr>
              <a:endParaRPr lang="en-US" sz="1800" dirty="0"/>
            </a:p>
          </p:txBody>
        </p:sp>
        <p:sp>
          <p:nvSpPr>
            <p:cNvPr id="266" name="Rectangle 301"/>
            <p:cNvSpPr>
              <a:spLocks noChangeArrowheads="1"/>
            </p:cNvSpPr>
            <p:nvPr/>
          </p:nvSpPr>
          <p:spPr bwMode="auto">
            <a:xfrm>
              <a:off x="2915308" y="2062152"/>
              <a:ext cx="288921" cy="288442"/>
            </a:xfrm>
            <a:prstGeom prst="rect">
              <a:avLst/>
            </a:prstGeom>
            <a:solidFill>
              <a:srgbClr val="EEFFBF"/>
            </a:solidFill>
            <a:ln w="12700">
              <a:solidFill>
                <a:schemeClr val="tx1">
                  <a:lumMod val="50000"/>
                  <a:lumOff val="50000"/>
                </a:schemeClr>
              </a:solidFill>
              <a:miter lim="800000"/>
              <a:headEnd/>
              <a:tailEnd/>
            </a:ln>
          </p:spPr>
          <p:txBody>
            <a:bodyPr wrap="none" tIns="0" bIns="46800" anchor="ctr"/>
            <a:lstStyle/>
            <a:p>
              <a:pPr>
                <a:defRPr/>
              </a:pPr>
              <a:endParaRPr lang="en-US" sz="1800" dirty="0"/>
            </a:p>
          </p:txBody>
        </p:sp>
        <p:sp>
          <p:nvSpPr>
            <p:cNvPr id="267" name="Rectangle 301"/>
            <p:cNvSpPr>
              <a:spLocks noChangeArrowheads="1"/>
            </p:cNvSpPr>
            <p:nvPr/>
          </p:nvSpPr>
          <p:spPr bwMode="auto">
            <a:xfrm>
              <a:off x="3204229" y="2062152"/>
              <a:ext cx="287334" cy="288442"/>
            </a:xfrm>
            <a:prstGeom prst="rect">
              <a:avLst/>
            </a:prstGeom>
            <a:solidFill>
              <a:srgbClr val="EEFFBF"/>
            </a:solidFill>
            <a:ln w="12700">
              <a:solidFill>
                <a:schemeClr val="tx1">
                  <a:lumMod val="50000"/>
                  <a:lumOff val="50000"/>
                </a:schemeClr>
              </a:solidFill>
              <a:miter lim="800000"/>
              <a:headEnd/>
              <a:tailEnd/>
            </a:ln>
          </p:spPr>
          <p:txBody>
            <a:bodyPr wrap="none" tIns="0" bIns="46800" anchor="ctr"/>
            <a:lstStyle/>
            <a:p>
              <a:pPr>
                <a:defRPr/>
              </a:pPr>
              <a:endParaRPr lang="en-US" sz="1800" dirty="0"/>
            </a:p>
          </p:txBody>
        </p:sp>
        <p:sp>
          <p:nvSpPr>
            <p:cNvPr id="268" name="Rectangle 301"/>
            <p:cNvSpPr>
              <a:spLocks noChangeArrowheads="1"/>
            </p:cNvSpPr>
            <p:nvPr/>
          </p:nvSpPr>
          <p:spPr bwMode="auto">
            <a:xfrm>
              <a:off x="611878" y="2062152"/>
              <a:ext cx="287333" cy="288442"/>
            </a:xfrm>
            <a:prstGeom prst="rect">
              <a:avLst/>
            </a:prstGeom>
            <a:solidFill>
              <a:srgbClr val="EEFFBF"/>
            </a:solidFill>
            <a:ln w="12700">
              <a:solidFill>
                <a:schemeClr val="tx1">
                  <a:lumMod val="50000"/>
                  <a:lumOff val="50000"/>
                </a:schemeClr>
              </a:solidFill>
              <a:miter lim="800000"/>
              <a:headEnd/>
              <a:tailEnd/>
            </a:ln>
          </p:spPr>
          <p:txBody>
            <a:bodyPr wrap="none" tIns="0" bIns="46800" anchor="ctr"/>
            <a:lstStyle/>
            <a:p>
              <a:pPr>
                <a:defRPr/>
              </a:pPr>
              <a:endParaRPr lang="en-US" sz="1800" dirty="0"/>
            </a:p>
          </p:txBody>
        </p:sp>
      </p:grpSp>
      <p:sp>
        <p:nvSpPr>
          <p:cNvPr id="20484" name="Text Box 9"/>
          <p:cNvSpPr txBox="1">
            <a:spLocks noChangeArrowheads="1"/>
          </p:cNvSpPr>
          <p:nvPr/>
        </p:nvSpPr>
        <p:spPr bwMode="auto">
          <a:xfrm>
            <a:off x="3563938" y="3284538"/>
            <a:ext cx="2160587" cy="2889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201600" tIns="46800" rIns="0" bIns="46800"/>
          <a:lstStyle>
            <a:lvl1pPr marL="342900" indent="-342900">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algn="l">
              <a:lnSpc>
                <a:spcPct val="90000"/>
              </a:lnSpc>
              <a:spcBef>
                <a:spcPts val="400"/>
              </a:spcBef>
              <a:buClr>
                <a:srgbClr val="006600"/>
              </a:buClr>
              <a:buSzPct val="85000"/>
            </a:pPr>
            <a:r>
              <a:rPr lang="en-US" sz="1400" dirty="0">
                <a:latin typeface="Consolas" charset="0"/>
                <a:cs typeface="Arial Unicode MS" charset="0"/>
              </a:rPr>
              <a:t>#  cond  act  next</a:t>
            </a:r>
          </a:p>
        </p:txBody>
      </p:sp>
      <p:sp>
        <p:nvSpPr>
          <p:cNvPr id="20485" name="Rounded Rectangle 22"/>
          <p:cNvSpPr>
            <a:spLocks noChangeArrowheads="1"/>
          </p:cNvSpPr>
          <p:nvPr/>
        </p:nvSpPr>
        <p:spPr bwMode="auto">
          <a:xfrm>
            <a:off x="3419475" y="3644900"/>
            <a:ext cx="2376488" cy="288925"/>
          </a:xfrm>
          <a:prstGeom prst="roundRect">
            <a:avLst>
              <a:gd name="adj" fmla="val 16667"/>
            </a:avLst>
          </a:prstGeom>
          <a:solidFill>
            <a:srgbClr val="E7D051">
              <a:alpha val="36862"/>
            </a:srgbClr>
          </a:solidFill>
          <a:ln w="12700">
            <a:solidFill>
              <a:schemeClr val="tx1"/>
            </a:solidFill>
            <a:round/>
            <a:headEnd/>
            <a:tailEnd/>
          </a:ln>
        </p:spPr>
        <p:txBody>
          <a:bodyPr/>
          <a:lstStyle/>
          <a:p>
            <a:endParaRPr lang="en-US" dirty="0"/>
          </a:p>
        </p:txBody>
      </p:sp>
      <p:sp>
        <p:nvSpPr>
          <p:cNvPr id="20487" name="Rectangle 148"/>
          <p:cNvSpPr>
            <a:spLocks noChangeArrowheads="1"/>
          </p:cNvSpPr>
          <p:nvPr/>
        </p:nvSpPr>
        <p:spPr bwMode="auto">
          <a:xfrm>
            <a:off x="468313" y="836613"/>
            <a:ext cx="7991475" cy="5762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2075" tIns="46038" rIns="92075" bIns="46038"/>
          <a:lstStyle/>
          <a:p>
            <a:pPr algn="l">
              <a:spcBef>
                <a:spcPts val="1075"/>
              </a:spcBef>
              <a:buClr>
                <a:srgbClr val="006600"/>
              </a:buClr>
              <a:buSzPct val="80000"/>
            </a:pPr>
            <a:r>
              <a:rPr lang="en-US" sz="1800" u="sng" dirty="0">
                <a:latin typeface="Times New Roman" charset="0"/>
                <a:cs typeface="Times New Roman" charset="0"/>
              </a:rPr>
              <a:t>Task:</a:t>
            </a:r>
            <a:r>
              <a:rPr lang="en-US" sz="1800" dirty="0">
                <a:latin typeface="Times New Roman" charset="0"/>
                <a:cs typeface="Times New Roman" charset="0"/>
              </a:rPr>
              <a:t> write a program that computes   </a:t>
            </a:r>
            <a:r>
              <a:rPr lang="en-US" i="1" dirty="0">
                <a:latin typeface="Times New Roman" charset="0"/>
                <a:cs typeface="Times New Roman" charset="0"/>
              </a:rPr>
              <a:t>f</a:t>
            </a:r>
            <a:r>
              <a:rPr lang="en-US" dirty="0">
                <a:latin typeface="Times New Roman" charset="0"/>
                <a:cs typeface="Times New Roman" charset="0"/>
              </a:rPr>
              <a:t> (</a:t>
            </a:r>
            <a:r>
              <a:rPr lang="en-US" i="1" dirty="0">
                <a:latin typeface="Times New Roman" charset="0"/>
                <a:cs typeface="Times New Roman" charset="0"/>
              </a:rPr>
              <a:t>x</a:t>
            </a:r>
            <a:r>
              <a:rPr lang="en-US" dirty="0">
                <a:latin typeface="Times New Roman" charset="0"/>
                <a:cs typeface="Times New Roman" charset="0"/>
              </a:rPr>
              <a:t>) = </a:t>
            </a:r>
            <a:r>
              <a:rPr lang="en-US" i="1" dirty="0">
                <a:latin typeface="Times New Roman" charset="0"/>
                <a:cs typeface="Times New Roman" charset="0"/>
              </a:rPr>
              <a:t>x </a:t>
            </a:r>
            <a:r>
              <a:rPr lang="en-US" dirty="0">
                <a:latin typeface="Times New Roman" charset="0"/>
                <a:cs typeface="Times New Roman" charset="0"/>
              </a:rPr>
              <a:t>+ 1</a:t>
            </a:r>
          </a:p>
          <a:p>
            <a:pPr algn="l">
              <a:spcBef>
                <a:spcPts val="1075"/>
              </a:spcBef>
              <a:buClr>
                <a:srgbClr val="006600"/>
              </a:buClr>
              <a:buSzPct val="80000"/>
            </a:pPr>
            <a:endParaRPr lang="en-US" dirty="0">
              <a:latin typeface="Times New Roman" charset="0"/>
              <a:cs typeface="Times New Roman" charset="0"/>
            </a:endParaRPr>
          </a:p>
        </p:txBody>
      </p:sp>
      <p:sp>
        <p:nvSpPr>
          <p:cNvPr id="23" name="Rectangle 148"/>
          <p:cNvSpPr>
            <a:spLocks noChangeArrowheads="1"/>
          </p:cNvSpPr>
          <p:nvPr/>
        </p:nvSpPr>
        <p:spPr bwMode="auto">
          <a:xfrm>
            <a:off x="990600" y="3276600"/>
            <a:ext cx="1970087" cy="18208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2075" tIns="46038" rIns="92075" bIns="46038"/>
          <a:lstStyle/>
          <a:p>
            <a:pPr algn="l">
              <a:spcBef>
                <a:spcPct val="100000"/>
              </a:spcBef>
              <a:buClr>
                <a:srgbClr val="006600"/>
              </a:buClr>
              <a:buSzPct val="85000"/>
              <a:defRPr/>
            </a:pPr>
            <a:r>
              <a:rPr lang="en-US" sz="1600" dirty="0">
                <a:latin typeface="Times New Roman"/>
                <a:cs typeface="Times New Roman"/>
              </a:rPr>
              <a:t>Commands:</a:t>
            </a:r>
          </a:p>
          <a:p>
            <a:pPr algn="l">
              <a:spcBef>
                <a:spcPts val="720"/>
              </a:spcBef>
              <a:buSzPct val="65000"/>
              <a:defRPr/>
            </a:pPr>
            <a:r>
              <a:rPr lang="en-US" sz="1600" dirty="0">
                <a:latin typeface="Consolas"/>
                <a:cs typeface="Consolas"/>
              </a:rPr>
              <a:t>L  </a:t>
            </a:r>
            <a:r>
              <a:rPr lang="en-US" sz="1400" dirty="0">
                <a:latin typeface="Consolas"/>
                <a:cs typeface="Consolas"/>
              </a:rPr>
              <a:t>(go</a:t>
            </a:r>
            <a:r>
              <a:rPr lang="en-US" sz="1600" dirty="0">
                <a:latin typeface="+mn-lt"/>
                <a:cs typeface="Consolas"/>
              </a:rPr>
              <a:t> </a:t>
            </a:r>
            <a:r>
              <a:rPr lang="en-US" sz="1400" dirty="0">
                <a:latin typeface="Consolas"/>
                <a:cs typeface="Consolas"/>
              </a:rPr>
              <a:t>left)</a:t>
            </a:r>
          </a:p>
          <a:p>
            <a:pPr algn="l">
              <a:spcBef>
                <a:spcPts val="720"/>
              </a:spcBef>
              <a:buSzPct val="65000"/>
              <a:defRPr/>
            </a:pPr>
            <a:r>
              <a:rPr lang="en-US" sz="1600" dirty="0">
                <a:latin typeface="Consolas"/>
                <a:cs typeface="Consolas"/>
              </a:rPr>
              <a:t>R  </a:t>
            </a:r>
            <a:r>
              <a:rPr lang="en-US" sz="1400" dirty="0">
                <a:latin typeface="Consolas"/>
                <a:cs typeface="Consolas"/>
              </a:rPr>
              <a:t>(go</a:t>
            </a:r>
            <a:r>
              <a:rPr lang="en-US" sz="1400" dirty="0">
                <a:cs typeface="Consolas"/>
              </a:rPr>
              <a:t> </a:t>
            </a:r>
            <a:r>
              <a:rPr lang="en-US" sz="1400" dirty="0">
                <a:latin typeface="Consolas"/>
                <a:cs typeface="Consolas"/>
              </a:rPr>
              <a:t>right)</a:t>
            </a:r>
            <a:endParaRPr lang="en-US" sz="1400" dirty="0">
              <a:latin typeface="+mn-lt"/>
              <a:cs typeface="Consolas"/>
            </a:endParaRPr>
          </a:p>
          <a:p>
            <a:pPr algn="l">
              <a:spcBef>
                <a:spcPts val="720"/>
              </a:spcBef>
              <a:buSzPct val="65000"/>
              <a:defRPr/>
            </a:pPr>
            <a:r>
              <a:rPr lang="en-US" sz="1600" dirty="0">
                <a:latin typeface="Wingdings"/>
                <a:ea typeface="Wingdings"/>
                <a:cs typeface="Wingdings"/>
                <a:sym typeface="Wingdings"/>
              </a:rPr>
              <a:t></a:t>
            </a:r>
            <a:r>
              <a:rPr lang="en-US" sz="1600" dirty="0">
                <a:latin typeface="Consolas"/>
                <a:cs typeface="Consolas"/>
              </a:rPr>
              <a:t>  </a:t>
            </a:r>
            <a:r>
              <a:rPr lang="en-US" sz="1400" dirty="0">
                <a:latin typeface="Consolas"/>
                <a:cs typeface="Consolas"/>
              </a:rPr>
              <a:t>(write</a:t>
            </a:r>
            <a:r>
              <a:rPr lang="en-US" sz="1400" dirty="0">
                <a:cs typeface="Consolas"/>
              </a:rPr>
              <a:t> </a:t>
            </a:r>
            <a:r>
              <a:rPr lang="en-US" sz="1400" dirty="0">
                <a:latin typeface="Consolas"/>
                <a:cs typeface="Consolas"/>
              </a:rPr>
              <a:t>mark)</a:t>
            </a:r>
            <a:endParaRPr lang="en-US" sz="1400" dirty="0">
              <a:latin typeface="+mn-lt"/>
              <a:cs typeface="Consolas"/>
            </a:endParaRPr>
          </a:p>
          <a:p>
            <a:pPr algn="l">
              <a:spcBef>
                <a:spcPts val="720"/>
              </a:spcBef>
              <a:buSzPct val="65000"/>
              <a:defRPr/>
            </a:pPr>
            <a:r>
              <a:rPr lang="en-US" sz="1800" dirty="0">
                <a:latin typeface="Consolas"/>
                <a:cs typeface="Consolas"/>
              </a:rPr>
              <a:t>-</a:t>
            </a:r>
            <a:r>
              <a:rPr lang="en-US" sz="1600" dirty="0">
                <a:latin typeface="Consolas"/>
                <a:cs typeface="Consolas"/>
              </a:rPr>
              <a:t>  </a:t>
            </a:r>
            <a:r>
              <a:rPr lang="en-US" sz="1400" dirty="0">
                <a:latin typeface="Consolas"/>
                <a:cs typeface="Consolas"/>
              </a:rPr>
              <a:t>(write</a:t>
            </a:r>
            <a:r>
              <a:rPr lang="en-US" sz="1400" dirty="0">
                <a:cs typeface="Consolas"/>
              </a:rPr>
              <a:t> </a:t>
            </a:r>
            <a:r>
              <a:rPr lang="en-US" sz="1400" dirty="0">
                <a:latin typeface="Consolas"/>
                <a:cs typeface="Consolas"/>
              </a:rPr>
              <a:t>blank)</a:t>
            </a:r>
            <a:endParaRPr lang="en-US" sz="1400" dirty="0">
              <a:latin typeface="+mn-lt"/>
              <a:cs typeface="Consolas"/>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 Box 9">
            <a:extLst>
              <a:ext uri="{FF2B5EF4-FFF2-40B4-BE49-F238E27FC236}">
                <a16:creationId xmlns:a16="http://schemas.microsoft.com/office/drawing/2014/main" id="{E51D1CB1-7230-0346-95BC-6132382C7AE2}"/>
              </a:ext>
            </a:extLst>
          </p:cNvPr>
          <p:cNvSpPr txBox="1">
            <a:spLocks noChangeArrowheads="1"/>
          </p:cNvSpPr>
          <p:nvPr/>
        </p:nvSpPr>
        <p:spPr bwMode="auto">
          <a:xfrm>
            <a:off x="3563938" y="3573463"/>
            <a:ext cx="2074862" cy="1439862"/>
          </a:xfrm>
          <a:prstGeom prst="rect">
            <a:avLst/>
          </a:prstGeom>
          <a:solidFill>
            <a:schemeClr val="bg1"/>
          </a:solidFill>
          <a:ln w="9525">
            <a:solidFill>
              <a:srgbClr val="293973"/>
            </a:solidFill>
            <a:miter lim="800000"/>
            <a:headEnd/>
            <a:tailEnd/>
          </a:ln>
          <a:effectLst>
            <a:outerShdw blurRad="50800" dist="38100" dir="2700000" algn="tl" rotWithShape="0">
              <a:prstClr val="black">
                <a:alpha val="40000"/>
              </a:prstClr>
            </a:outerShdw>
          </a:effectLst>
        </p:spPr>
        <p:txBody>
          <a:bodyPr lIns="201600" tIns="46800" rIns="0" bIns="46800" anchor="ctr"/>
          <a:lstStyle>
            <a:lvl1pPr marL="342900" indent="-342900">
              <a:defRPr sz="2400">
                <a:solidFill>
                  <a:schemeClr val="tx1"/>
                </a:solidFill>
                <a:latin typeface="Arial" charset="0"/>
                <a:ea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algn="l">
              <a:lnSpc>
                <a:spcPct val="90000"/>
              </a:lnSpc>
              <a:spcBef>
                <a:spcPts val="400"/>
              </a:spcBef>
              <a:buClr>
                <a:srgbClr val="006600"/>
              </a:buClr>
              <a:buSzPct val="85000"/>
              <a:defRPr/>
            </a:pPr>
            <a:r>
              <a:rPr lang="en-US" sz="1400" dirty="0">
                <a:latin typeface="Consolas" charset="0"/>
                <a:ea typeface="Arial Unicode MS" charset="0"/>
                <a:cs typeface="Consolas" charset="0"/>
              </a:rPr>
              <a:t>1:       L    2</a:t>
            </a:r>
          </a:p>
          <a:p>
            <a:pPr algn="l">
              <a:lnSpc>
                <a:spcPct val="90000"/>
              </a:lnSpc>
              <a:spcBef>
                <a:spcPts val="400"/>
              </a:spcBef>
              <a:buClr>
                <a:srgbClr val="006600"/>
              </a:buClr>
              <a:buSzPct val="85000"/>
              <a:defRPr/>
            </a:pPr>
            <a:r>
              <a:rPr lang="en-US" sz="1400" dirty="0">
                <a:latin typeface="Consolas" charset="0"/>
                <a:ea typeface="Arial Unicode MS" charset="0"/>
                <a:cs typeface="Consolas" charset="0"/>
              </a:rPr>
              <a:t>2:</a:t>
            </a:r>
            <a:r>
              <a:rPr lang="en-US" sz="1400" dirty="0">
                <a:latin typeface="Wingdings"/>
                <a:ea typeface="Wingdings"/>
                <a:cs typeface="Wingdings"/>
                <a:sym typeface="Wingdings"/>
              </a:rPr>
              <a:t> </a:t>
            </a:r>
            <a:r>
              <a:rPr lang="en-US" sz="1400" dirty="0">
                <a:latin typeface="Consolas" charset="0"/>
                <a:ea typeface="Arial Unicode MS" charset="0"/>
                <a:cs typeface="Consolas" charset="0"/>
              </a:rPr>
              <a:t>         1</a:t>
            </a:r>
          </a:p>
          <a:p>
            <a:pPr algn="l">
              <a:lnSpc>
                <a:spcPct val="90000"/>
              </a:lnSpc>
              <a:spcBef>
                <a:spcPts val="400"/>
              </a:spcBef>
              <a:buClr>
                <a:srgbClr val="006600"/>
              </a:buClr>
              <a:buSzPct val="85000"/>
              <a:defRPr/>
            </a:pPr>
            <a:r>
              <a:rPr lang="en-US" sz="1400" dirty="0">
                <a:latin typeface="Consolas" charset="0"/>
                <a:ea typeface="Arial Unicode MS" charset="0"/>
                <a:cs typeface="Consolas" charset="0"/>
              </a:rPr>
              <a:t>3:       </a:t>
            </a:r>
            <a:r>
              <a:rPr lang="en-US" sz="1400" dirty="0">
                <a:latin typeface="Wingdings"/>
                <a:ea typeface="Wingdings"/>
                <a:cs typeface="Wingdings"/>
                <a:sym typeface="Wingdings"/>
              </a:rPr>
              <a:t> </a:t>
            </a:r>
            <a:r>
              <a:rPr lang="en-US" sz="1400" dirty="0">
                <a:latin typeface="Consolas" charset="0"/>
                <a:ea typeface="Arial Unicode MS" charset="0"/>
                <a:cs typeface="Consolas" charset="0"/>
              </a:rPr>
              <a:t>  4</a:t>
            </a:r>
          </a:p>
          <a:p>
            <a:pPr algn="l">
              <a:lnSpc>
                <a:spcPct val="90000"/>
              </a:lnSpc>
              <a:spcBef>
                <a:spcPts val="400"/>
              </a:spcBef>
              <a:buClr>
                <a:srgbClr val="006600"/>
              </a:buClr>
              <a:buSzPct val="85000"/>
              <a:defRPr/>
            </a:pPr>
            <a:r>
              <a:rPr lang="en-US" sz="1400" dirty="0">
                <a:latin typeface="Consolas" charset="0"/>
                <a:ea typeface="Arial Unicode MS" charset="0"/>
                <a:cs typeface="Consolas" charset="0"/>
              </a:rPr>
              <a:t>4:       R   </a:t>
            </a:r>
            <a:r>
              <a:rPr lang="en-US" sz="1600" dirty="0">
                <a:latin typeface="Consolas" charset="0"/>
                <a:ea typeface="Arial Unicode MS" charset="0"/>
                <a:cs typeface="Consolas" charset="0"/>
              </a:rPr>
              <a:t> </a:t>
            </a:r>
            <a:r>
              <a:rPr lang="en-US" sz="1400" dirty="0">
                <a:latin typeface="Consolas" charset="0"/>
                <a:ea typeface="Arial Unicode MS" charset="0"/>
                <a:cs typeface="Consolas" charset="0"/>
              </a:rPr>
              <a:t>5</a:t>
            </a:r>
          </a:p>
          <a:p>
            <a:pPr algn="l">
              <a:lnSpc>
                <a:spcPct val="90000"/>
              </a:lnSpc>
              <a:spcBef>
                <a:spcPts val="400"/>
              </a:spcBef>
              <a:buClr>
                <a:srgbClr val="006600"/>
              </a:buClr>
              <a:buSzPct val="85000"/>
              <a:defRPr/>
            </a:pPr>
            <a:r>
              <a:rPr lang="en-US" sz="1400" dirty="0">
                <a:latin typeface="Consolas" charset="0"/>
                <a:ea typeface="Arial Unicode MS" charset="0"/>
                <a:cs typeface="Consolas" charset="0"/>
              </a:rPr>
              <a:t>5:  </a:t>
            </a:r>
            <a:r>
              <a:rPr lang="en-US" sz="1400" dirty="0">
                <a:latin typeface="Wingdings"/>
                <a:ea typeface="Wingdings"/>
                <a:cs typeface="Wingdings"/>
                <a:sym typeface="Wingdings"/>
              </a:rPr>
              <a:t></a:t>
            </a:r>
            <a:r>
              <a:rPr lang="en-US" sz="1200" dirty="0">
                <a:latin typeface="Consolas" charset="0"/>
                <a:ea typeface="Arial Unicode MS" charset="0"/>
                <a:cs typeface="Consolas" charset="0"/>
              </a:rPr>
              <a:t> </a:t>
            </a:r>
            <a:r>
              <a:rPr lang="en-US" sz="1400" dirty="0">
                <a:latin typeface="Consolas" charset="0"/>
                <a:ea typeface="Arial Unicode MS" charset="0"/>
                <a:cs typeface="Consolas" charset="0"/>
              </a:rPr>
              <a:t>        4</a:t>
            </a:r>
          </a:p>
        </p:txBody>
      </p:sp>
      <p:sp>
        <p:nvSpPr>
          <p:cNvPr id="171010" name="Rectangle 2"/>
          <p:cNvSpPr>
            <a:spLocks noGrp="1" noChangeArrowheads="1"/>
          </p:cNvSpPr>
          <p:nvPr>
            <p:ph type="title" idx="4294967295"/>
          </p:nvPr>
        </p:nvSpPr>
        <p:spPr/>
        <p:txBody>
          <a:bodyPr/>
          <a:lstStyle/>
          <a:p>
            <a:pPr>
              <a:defRPr/>
            </a:pPr>
            <a:r>
              <a:rPr lang="en-US" dirty="0"/>
              <a:t>Turing machine</a:t>
            </a:r>
          </a:p>
        </p:txBody>
      </p:sp>
      <p:grpSp>
        <p:nvGrpSpPr>
          <p:cNvPr id="22531" name="Group 254"/>
          <p:cNvGrpSpPr>
            <a:grpSpLocks/>
          </p:cNvGrpSpPr>
          <p:nvPr/>
        </p:nvGrpSpPr>
        <p:grpSpPr bwMode="auto">
          <a:xfrm>
            <a:off x="250825" y="1700213"/>
            <a:ext cx="3600450" cy="650875"/>
            <a:chOff x="251520" y="1700808"/>
            <a:chExt cx="3600400" cy="649786"/>
          </a:xfrm>
        </p:grpSpPr>
        <p:sp>
          <p:nvSpPr>
            <p:cNvPr id="22536" name="Rectangle 301"/>
            <p:cNvSpPr>
              <a:spLocks noChangeArrowheads="1"/>
            </p:cNvSpPr>
            <p:nvPr/>
          </p:nvSpPr>
          <p:spPr bwMode="auto">
            <a:xfrm>
              <a:off x="251520" y="1990554"/>
              <a:ext cx="288032" cy="2880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tIns="0" bIns="46800" anchor="ctr"/>
            <a:lstStyle/>
            <a:p>
              <a:r>
                <a:rPr lang="en-US" sz="2800" dirty="0"/>
                <a:t>...</a:t>
              </a:r>
            </a:p>
          </p:txBody>
        </p:sp>
        <p:sp>
          <p:nvSpPr>
            <p:cNvPr id="257" name="Rectangle 301"/>
            <p:cNvSpPr>
              <a:spLocks noChangeArrowheads="1"/>
            </p:cNvSpPr>
            <p:nvPr/>
          </p:nvSpPr>
          <p:spPr bwMode="auto">
            <a:xfrm>
              <a:off x="2339054" y="2062152"/>
              <a:ext cx="288921" cy="288442"/>
            </a:xfrm>
            <a:prstGeom prst="rect">
              <a:avLst/>
            </a:prstGeom>
            <a:solidFill>
              <a:srgbClr val="EEFFBF"/>
            </a:solidFill>
            <a:ln w="12700">
              <a:solidFill>
                <a:schemeClr val="tx1">
                  <a:lumMod val="50000"/>
                  <a:lumOff val="50000"/>
                </a:schemeClr>
              </a:solidFill>
              <a:miter lim="800000"/>
              <a:headEnd/>
              <a:tailEnd/>
            </a:ln>
          </p:spPr>
          <p:txBody>
            <a:bodyPr wrap="none" tIns="0" bIns="46800" anchor="ctr"/>
            <a:lstStyle/>
            <a:p>
              <a:pPr>
                <a:defRPr/>
              </a:pPr>
              <a:r>
                <a:rPr lang="en-US" sz="1400" dirty="0">
                  <a:latin typeface="Wingdings"/>
                  <a:ea typeface="Wingdings"/>
                  <a:cs typeface="Wingdings"/>
                  <a:sym typeface="Wingdings"/>
                </a:rPr>
                <a:t></a:t>
              </a:r>
              <a:endParaRPr lang="en-US" sz="1400" dirty="0">
                <a:latin typeface="Wingdings"/>
                <a:ea typeface="Wingdings"/>
                <a:cs typeface="Wingdings"/>
              </a:endParaRPr>
            </a:p>
          </p:txBody>
        </p:sp>
        <p:sp>
          <p:nvSpPr>
            <p:cNvPr id="258" name="Rectangle 301"/>
            <p:cNvSpPr>
              <a:spLocks noChangeArrowheads="1"/>
            </p:cNvSpPr>
            <p:nvPr/>
          </p:nvSpPr>
          <p:spPr bwMode="auto">
            <a:xfrm>
              <a:off x="2627975" y="2062152"/>
              <a:ext cx="287333" cy="288442"/>
            </a:xfrm>
            <a:prstGeom prst="rect">
              <a:avLst/>
            </a:prstGeom>
            <a:solidFill>
              <a:srgbClr val="EEFFBF"/>
            </a:solidFill>
            <a:ln w="12700">
              <a:solidFill>
                <a:schemeClr val="tx1">
                  <a:lumMod val="50000"/>
                  <a:lumOff val="50000"/>
                </a:schemeClr>
              </a:solidFill>
              <a:miter lim="800000"/>
              <a:headEnd/>
              <a:tailEnd/>
            </a:ln>
          </p:spPr>
          <p:txBody>
            <a:bodyPr wrap="none" tIns="0" bIns="46800" anchor="ctr"/>
            <a:lstStyle/>
            <a:p>
              <a:pPr>
                <a:defRPr/>
              </a:pPr>
              <a:endParaRPr lang="en-US" sz="1400" dirty="0"/>
            </a:p>
          </p:txBody>
        </p:sp>
        <p:sp>
          <p:nvSpPr>
            <p:cNvPr id="22539" name="Down Arrow 258"/>
            <p:cNvSpPr>
              <a:spLocks noChangeArrowheads="1"/>
            </p:cNvSpPr>
            <p:nvPr/>
          </p:nvSpPr>
          <p:spPr bwMode="auto">
            <a:xfrm>
              <a:off x="2344131" y="1700808"/>
              <a:ext cx="211645" cy="289746"/>
            </a:xfrm>
            <a:prstGeom prst="downArrow">
              <a:avLst>
                <a:gd name="adj1" fmla="val 50000"/>
                <a:gd name="adj2" fmla="val 50001"/>
              </a:avLst>
            </a:prstGeom>
            <a:solidFill>
              <a:srgbClr val="CC3300"/>
            </a:solidFill>
            <a:ln w="12700">
              <a:solidFill>
                <a:srgbClr val="800000"/>
              </a:solidFill>
              <a:round/>
              <a:headEnd/>
              <a:tailEnd/>
            </a:ln>
          </p:spPr>
          <p:txBody>
            <a:bodyPr/>
            <a:lstStyle/>
            <a:p>
              <a:endParaRPr lang="en-US" dirty="0"/>
            </a:p>
          </p:txBody>
        </p:sp>
        <p:sp>
          <p:nvSpPr>
            <p:cNvPr id="22540" name="Rectangle 301"/>
            <p:cNvSpPr>
              <a:spLocks noChangeArrowheads="1"/>
            </p:cNvSpPr>
            <p:nvPr/>
          </p:nvSpPr>
          <p:spPr bwMode="auto">
            <a:xfrm>
              <a:off x="3563888" y="1990554"/>
              <a:ext cx="288032" cy="2880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tIns="0" bIns="46800" anchor="ctr"/>
            <a:lstStyle/>
            <a:p>
              <a:r>
                <a:rPr lang="en-US" sz="2800" dirty="0"/>
                <a:t>...</a:t>
              </a:r>
            </a:p>
          </p:txBody>
        </p:sp>
        <p:sp>
          <p:nvSpPr>
            <p:cNvPr id="261" name="Rectangle 301"/>
            <p:cNvSpPr>
              <a:spLocks noChangeArrowheads="1"/>
            </p:cNvSpPr>
            <p:nvPr/>
          </p:nvSpPr>
          <p:spPr bwMode="auto">
            <a:xfrm>
              <a:off x="1475466" y="2062152"/>
              <a:ext cx="288921" cy="288442"/>
            </a:xfrm>
            <a:prstGeom prst="rect">
              <a:avLst/>
            </a:prstGeom>
            <a:solidFill>
              <a:srgbClr val="EEFFBF"/>
            </a:solidFill>
            <a:ln w="12700">
              <a:solidFill>
                <a:schemeClr val="tx1">
                  <a:lumMod val="50000"/>
                  <a:lumOff val="50000"/>
                </a:schemeClr>
              </a:solidFill>
              <a:miter lim="800000"/>
              <a:headEnd/>
              <a:tailEnd/>
            </a:ln>
          </p:spPr>
          <p:txBody>
            <a:bodyPr wrap="none" tIns="0" bIns="46800" anchor="ctr"/>
            <a:lstStyle/>
            <a:p>
              <a:pPr>
                <a:defRPr/>
              </a:pPr>
              <a:endParaRPr lang="en-US" sz="1400" dirty="0"/>
            </a:p>
          </p:txBody>
        </p:sp>
        <p:sp>
          <p:nvSpPr>
            <p:cNvPr id="262" name="Rectangle 301"/>
            <p:cNvSpPr>
              <a:spLocks noChangeArrowheads="1"/>
            </p:cNvSpPr>
            <p:nvPr/>
          </p:nvSpPr>
          <p:spPr bwMode="auto">
            <a:xfrm>
              <a:off x="1764387" y="2062152"/>
              <a:ext cx="287333" cy="288442"/>
            </a:xfrm>
            <a:prstGeom prst="rect">
              <a:avLst/>
            </a:prstGeom>
            <a:solidFill>
              <a:srgbClr val="EEFFBF"/>
            </a:solidFill>
            <a:ln w="12700">
              <a:solidFill>
                <a:schemeClr val="tx1">
                  <a:lumMod val="50000"/>
                  <a:lumOff val="50000"/>
                </a:schemeClr>
              </a:solidFill>
              <a:miter lim="800000"/>
              <a:headEnd/>
              <a:tailEnd/>
            </a:ln>
          </p:spPr>
          <p:txBody>
            <a:bodyPr wrap="none" tIns="0" bIns="46800" anchor="ctr"/>
            <a:lstStyle/>
            <a:p>
              <a:pPr>
                <a:defRPr/>
              </a:pPr>
              <a:r>
                <a:rPr lang="en-US" sz="1400" dirty="0">
                  <a:latin typeface="Wingdings"/>
                  <a:ea typeface="Wingdings"/>
                  <a:cs typeface="Wingdings"/>
                  <a:sym typeface="Wingdings"/>
                </a:rPr>
                <a:t></a:t>
              </a:r>
              <a:endParaRPr lang="en-US" sz="1400" dirty="0">
                <a:latin typeface="Wingdings"/>
                <a:ea typeface="Wingdings"/>
                <a:cs typeface="Wingdings"/>
              </a:endParaRPr>
            </a:p>
          </p:txBody>
        </p:sp>
        <p:sp>
          <p:nvSpPr>
            <p:cNvPr id="263" name="Rectangle 301"/>
            <p:cNvSpPr>
              <a:spLocks noChangeArrowheads="1"/>
            </p:cNvSpPr>
            <p:nvPr/>
          </p:nvSpPr>
          <p:spPr bwMode="auto">
            <a:xfrm>
              <a:off x="2051720" y="2062152"/>
              <a:ext cx="287334" cy="288442"/>
            </a:xfrm>
            <a:prstGeom prst="rect">
              <a:avLst/>
            </a:prstGeom>
            <a:solidFill>
              <a:srgbClr val="EEFFBF"/>
            </a:solidFill>
            <a:ln w="12700">
              <a:solidFill>
                <a:schemeClr val="tx1">
                  <a:lumMod val="50000"/>
                  <a:lumOff val="50000"/>
                </a:schemeClr>
              </a:solidFill>
              <a:miter lim="800000"/>
              <a:headEnd/>
              <a:tailEnd/>
            </a:ln>
          </p:spPr>
          <p:txBody>
            <a:bodyPr wrap="none" tIns="0" bIns="46800" anchor="ctr"/>
            <a:lstStyle/>
            <a:p>
              <a:pPr>
                <a:defRPr/>
              </a:pPr>
              <a:r>
                <a:rPr lang="en-US" sz="1400" dirty="0">
                  <a:latin typeface="Wingdings"/>
                  <a:ea typeface="Wingdings"/>
                  <a:cs typeface="Wingdings"/>
                  <a:sym typeface="Wingdings"/>
                </a:rPr>
                <a:t></a:t>
              </a:r>
              <a:endParaRPr lang="en-US" sz="1400" dirty="0">
                <a:latin typeface="Wingdings"/>
                <a:ea typeface="Wingdings"/>
                <a:cs typeface="Wingdings"/>
              </a:endParaRPr>
            </a:p>
          </p:txBody>
        </p:sp>
        <p:sp>
          <p:nvSpPr>
            <p:cNvPr id="264" name="Rectangle 301"/>
            <p:cNvSpPr>
              <a:spLocks noChangeArrowheads="1"/>
            </p:cNvSpPr>
            <p:nvPr/>
          </p:nvSpPr>
          <p:spPr bwMode="auto">
            <a:xfrm>
              <a:off x="899211" y="2062152"/>
              <a:ext cx="288921" cy="288442"/>
            </a:xfrm>
            <a:prstGeom prst="rect">
              <a:avLst/>
            </a:prstGeom>
            <a:solidFill>
              <a:srgbClr val="EEFFBF"/>
            </a:solidFill>
            <a:ln w="12700">
              <a:solidFill>
                <a:schemeClr val="tx1">
                  <a:lumMod val="50000"/>
                  <a:lumOff val="50000"/>
                </a:schemeClr>
              </a:solidFill>
              <a:miter lim="800000"/>
              <a:headEnd/>
              <a:tailEnd/>
            </a:ln>
          </p:spPr>
          <p:txBody>
            <a:bodyPr wrap="none" tIns="0" bIns="46800" anchor="ctr"/>
            <a:lstStyle/>
            <a:p>
              <a:pPr>
                <a:defRPr/>
              </a:pPr>
              <a:endParaRPr lang="en-US" sz="1800" dirty="0"/>
            </a:p>
          </p:txBody>
        </p:sp>
        <p:sp>
          <p:nvSpPr>
            <p:cNvPr id="265" name="Rectangle 301"/>
            <p:cNvSpPr>
              <a:spLocks noChangeArrowheads="1"/>
            </p:cNvSpPr>
            <p:nvPr/>
          </p:nvSpPr>
          <p:spPr bwMode="auto">
            <a:xfrm>
              <a:off x="1188132" y="2062152"/>
              <a:ext cx="287334" cy="288442"/>
            </a:xfrm>
            <a:prstGeom prst="rect">
              <a:avLst/>
            </a:prstGeom>
            <a:solidFill>
              <a:srgbClr val="EEFFBF"/>
            </a:solidFill>
            <a:ln w="12700">
              <a:solidFill>
                <a:schemeClr val="tx1">
                  <a:lumMod val="50000"/>
                  <a:lumOff val="50000"/>
                </a:schemeClr>
              </a:solidFill>
              <a:miter lim="800000"/>
              <a:headEnd/>
              <a:tailEnd/>
            </a:ln>
          </p:spPr>
          <p:txBody>
            <a:bodyPr wrap="none" tIns="0" bIns="46800" anchor="ctr"/>
            <a:lstStyle/>
            <a:p>
              <a:pPr>
                <a:defRPr/>
              </a:pPr>
              <a:endParaRPr lang="en-US" sz="1800" dirty="0"/>
            </a:p>
          </p:txBody>
        </p:sp>
        <p:sp>
          <p:nvSpPr>
            <p:cNvPr id="266" name="Rectangle 301"/>
            <p:cNvSpPr>
              <a:spLocks noChangeArrowheads="1"/>
            </p:cNvSpPr>
            <p:nvPr/>
          </p:nvSpPr>
          <p:spPr bwMode="auto">
            <a:xfrm>
              <a:off x="2915308" y="2062152"/>
              <a:ext cx="288921" cy="288442"/>
            </a:xfrm>
            <a:prstGeom prst="rect">
              <a:avLst/>
            </a:prstGeom>
            <a:solidFill>
              <a:srgbClr val="EEFFBF"/>
            </a:solidFill>
            <a:ln w="12700">
              <a:solidFill>
                <a:schemeClr val="tx1">
                  <a:lumMod val="50000"/>
                  <a:lumOff val="50000"/>
                </a:schemeClr>
              </a:solidFill>
              <a:miter lim="800000"/>
              <a:headEnd/>
              <a:tailEnd/>
            </a:ln>
          </p:spPr>
          <p:txBody>
            <a:bodyPr wrap="none" tIns="0" bIns="46800" anchor="ctr"/>
            <a:lstStyle/>
            <a:p>
              <a:pPr>
                <a:defRPr/>
              </a:pPr>
              <a:endParaRPr lang="en-US" sz="1800" dirty="0"/>
            </a:p>
          </p:txBody>
        </p:sp>
        <p:sp>
          <p:nvSpPr>
            <p:cNvPr id="267" name="Rectangle 301"/>
            <p:cNvSpPr>
              <a:spLocks noChangeArrowheads="1"/>
            </p:cNvSpPr>
            <p:nvPr/>
          </p:nvSpPr>
          <p:spPr bwMode="auto">
            <a:xfrm>
              <a:off x="3204229" y="2062152"/>
              <a:ext cx="287334" cy="288442"/>
            </a:xfrm>
            <a:prstGeom prst="rect">
              <a:avLst/>
            </a:prstGeom>
            <a:solidFill>
              <a:srgbClr val="EEFFBF"/>
            </a:solidFill>
            <a:ln w="12700">
              <a:solidFill>
                <a:schemeClr val="tx1">
                  <a:lumMod val="50000"/>
                  <a:lumOff val="50000"/>
                </a:schemeClr>
              </a:solidFill>
              <a:miter lim="800000"/>
              <a:headEnd/>
              <a:tailEnd/>
            </a:ln>
          </p:spPr>
          <p:txBody>
            <a:bodyPr wrap="none" tIns="0" bIns="46800" anchor="ctr"/>
            <a:lstStyle/>
            <a:p>
              <a:pPr>
                <a:defRPr/>
              </a:pPr>
              <a:endParaRPr lang="en-US" sz="1800" dirty="0"/>
            </a:p>
          </p:txBody>
        </p:sp>
        <p:sp>
          <p:nvSpPr>
            <p:cNvPr id="268" name="Rectangle 301"/>
            <p:cNvSpPr>
              <a:spLocks noChangeArrowheads="1"/>
            </p:cNvSpPr>
            <p:nvPr/>
          </p:nvSpPr>
          <p:spPr bwMode="auto">
            <a:xfrm>
              <a:off x="611878" y="2062152"/>
              <a:ext cx="287333" cy="288442"/>
            </a:xfrm>
            <a:prstGeom prst="rect">
              <a:avLst/>
            </a:prstGeom>
            <a:solidFill>
              <a:srgbClr val="EEFFBF"/>
            </a:solidFill>
            <a:ln w="12700">
              <a:solidFill>
                <a:schemeClr val="tx1">
                  <a:lumMod val="50000"/>
                  <a:lumOff val="50000"/>
                </a:schemeClr>
              </a:solidFill>
              <a:miter lim="800000"/>
              <a:headEnd/>
              <a:tailEnd/>
            </a:ln>
          </p:spPr>
          <p:txBody>
            <a:bodyPr wrap="none" tIns="0" bIns="46800" anchor="ctr"/>
            <a:lstStyle/>
            <a:p>
              <a:pPr>
                <a:defRPr/>
              </a:pPr>
              <a:endParaRPr lang="en-US" sz="1800" dirty="0"/>
            </a:p>
          </p:txBody>
        </p:sp>
      </p:grpSp>
      <p:sp>
        <p:nvSpPr>
          <p:cNvPr id="22532" name="Text Box 9"/>
          <p:cNvSpPr txBox="1">
            <a:spLocks noChangeArrowheads="1"/>
          </p:cNvSpPr>
          <p:nvPr/>
        </p:nvSpPr>
        <p:spPr bwMode="auto">
          <a:xfrm>
            <a:off x="3563938" y="3284538"/>
            <a:ext cx="2160587" cy="2889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201600" tIns="46800" rIns="0" bIns="46800"/>
          <a:lstStyle>
            <a:lvl1pPr marL="342900" indent="-342900">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algn="l">
              <a:lnSpc>
                <a:spcPct val="90000"/>
              </a:lnSpc>
              <a:spcBef>
                <a:spcPts val="400"/>
              </a:spcBef>
              <a:buClr>
                <a:srgbClr val="006600"/>
              </a:buClr>
              <a:buSzPct val="85000"/>
            </a:pPr>
            <a:r>
              <a:rPr lang="en-US" sz="1400" dirty="0">
                <a:latin typeface="Consolas" charset="0"/>
                <a:cs typeface="Arial Unicode MS" charset="0"/>
              </a:rPr>
              <a:t>#  cond  act  next</a:t>
            </a:r>
          </a:p>
        </p:txBody>
      </p:sp>
      <p:sp>
        <p:nvSpPr>
          <p:cNvPr id="22533" name="Rounded Rectangle 22"/>
          <p:cNvSpPr>
            <a:spLocks noChangeArrowheads="1"/>
          </p:cNvSpPr>
          <p:nvPr/>
        </p:nvSpPr>
        <p:spPr bwMode="auto">
          <a:xfrm>
            <a:off x="3419475" y="3933825"/>
            <a:ext cx="2376488" cy="215900"/>
          </a:xfrm>
          <a:prstGeom prst="roundRect">
            <a:avLst>
              <a:gd name="adj" fmla="val 16667"/>
            </a:avLst>
          </a:prstGeom>
          <a:solidFill>
            <a:srgbClr val="E7D051">
              <a:alpha val="36862"/>
            </a:srgbClr>
          </a:solidFill>
          <a:ln w="12700">
            <a:solidFill>
              <a:schemeClr val="tx1"/>
            </a:solidFill>
            <a:round/>
            <a:headEnd/>
            <a:tailEnd/>
          </a:ln>
        </p:spPr>
        <p:txBody>
          <a:bodyPr/>
          <a:lstStyle/>
          <a:p>
            <a:endParaRPr lang="en-US" dirty="0"/>
          </a:p>
        </p:txBody>
      </p:sp>
      <p:sp>
        <p:nvSpPr>
          <p:cNvPr id="22535" name="Rectangle 148"/>
          <p:cNvSpPr>
            <a:spLocks noChangeArrowheads="1"/>
          </p:cNvSpPr>
          <p:nvPr/>
        </p:nvSpPr>
        <p:spPr bwMode="auto">
          <a:xfrm>
            <a:off x="468313" y="836613"/>
            <a:ext cx="7991475" cy="5762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2075" tIns="46038" rIns="92075" bIns="46038"/>
          <a:lstStyle/>
          <a:p>
            <a:pPr algn="l">
              <a:spcBef>
                <a:spcPts val="1075"/>
              </a:spcBef>
              <a:buClr>
                <a:srgbClr val="006600"/>
              </a:buClr>
              <a:buSzPct val="80000"/>
            </a:pPr>
            <a:r>
              <a:rPr lang="en-US" sz="1800" u="sng" dirty="0">
                <a:latin typeface="Times New Roman" charset="0"/>
                <a:cs typeface="Times New Roman" charset="0"/>
              </a:rPr>
              <a:t>Task:</a:t>
            </a:r>
            <a:r>
              <a:rPr lang="en-US" sz="1800" dirty="0">
                <a:latin typeface="Times New Roman" charset="0"/>
                <a:cs typeface="Times New Roman" charset="0"/>
              </a:rPr>
              <a:t> write a program that computes   </a:t>
            </a:r>
            <a:r>
              <a:rPr lang="en-US" i="1" dirty="0">
                <a:latin typeface="Times New Roman" charset="0"/>
                <a:cs typeface="Times New Roman" charset="0"/>
              </a:rPr>
              <a:t>f</a:t>
            </a:r>
            <a:r>
              <a:rPr lang="en-US" dirty="0">
                <a:latin typeface="Times New Roman" charset="0"/>
                <a:cs typeface="Times New Roman" charset="0"/>
              </a:rPr>
              <a:t> (</a:t>
            </a:r>
            <a:r>
              <a:rPr lang="en-US" i="1" dirty="0">
                <a:latin typeface="Times New Roman" charset="0"/>
                <a:cs typeface="Times New Roman" charset="0"/>
              </a:rPr>
              <a:t>x</a:t>
            </a:r>
            <a:r>
              <a:rPr lang="en-US" dirty="0">
                <a:latin typeface="Times New Roman" charset="0"/>
                <a:cs typeface="Times New Roman" charset="0"/>
              </a:rPr>
              <a:t>) = </a:t>
            </a:r>
            <a:r>
              <a:rPr lang="en-US" i="1" dirty="0">
                <a:latin typeface="Times New Roman" charset="0"/>
                <a:cs typeface="Times New Roman" charset="0"/>
              </a:rPr>
              <a:t>x </a:t>
            </a:r>
            <a:r>
              <a:rPr lang="en-US" dirty="0">
                <a:latin typeface="Times New Roman" charset="0"/>
                <a:cs typeface="Times New Roman" charset="0"/>
              </a:rPr>
              <a:t>+ 1</a:t>
            </a:r>
          </a:p>
          <a:p>
            <a:pPr algn="l">
              <a:spcBef>
                <a:spcPts val="1075"/>
              </a:spcBef>
              <a:buClr>
                <a:srgbClr val="006600"/>
              </a:buClr>
              <a:buSzPct val="80000"/>
            </a:pPr>
            <a:endParaRPr lang="en-US" dirty="0">
              <a:latin typeface="Times New Roman" charset="0"/>
              <a:cs typeface="Times New Roman" charset="0"/>
            </a:endParaRPr>
          </a:p>
        </p:txBody>
      </p:sp>
      <p:sp>
        <p:nvSpPr>
          <p:cNvPr id="23" name="Rectangle 148"/>
          <p:cNvSpPr>
            <a:spLocks noChangeArrowheads="1"/>
          </p:cNvSpPr>
          <p:nvPr/>
        </p:nvSpPr>
        <p:spPr bwMode="auto">
          <a:xfrm>
            <a:off x="990600" y="3276600"/>
            <a:ext cx="1970087" cy="18208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2075" tIns="46038" rIns="92075" bIns="46038"/>
          <a:lstStyle/>
          <a:p>
            <a:pPr algn="l">
              <a:spcBef>
                <a:spcPct val="100000"/>
              </a:spcBef>
              <a:buClr>
                <a:srgbClr val="006600"/>
              </a:buClr>
              <a:buSzPct val="85000"/>
              <a:defRPr/>
            </a:pPr>
            <a:r>
              <a:rPr lang="en-US" sz="1600" dirty="0">
                <a:latin typeface="Times New Roman"/>
                <a:cs typeface="Times New Roman"/>
              </a:rPr>
              <a:t>Commands:</a:t>
            </a:r>
          </a:p>
          <a:p>
            <a:pPr algn="l">
              <a:spcBef>
                <a:spcPts val="720"/>
              </a:spcBef>
              <a:buSzPct val="65000"/>
              <a:defRPr/>
            </a:pPr>
            <a:r>
              <a:rPr lang="en-US" sz="1600" dirty="0">
                <a:latin typeface="Consolas"/>
                <a:cs typeface="Consolas"/>
              </a:rPr>
              <a:t>L  </a:t>
            </a:r>
            <a:r>
              <a:rPr lang="en-US" sz="1400" dirty="0">
                <a:latin typeface="Consolas"/>
                <a:cs typeface="Consolas"/>
              </a:rPr>
              <a:t>(go</a:t>
            </a:r>
            <a:r>
              <a:rPr lang="en-US" sz="1600" dirty="0">
                <a:latin typeface="+mn-lt"/>
                <a:cs typeface="Consolas"/>
              </a:rPr>
              <a:t> </a:t>
            </a:r>
            <a:r>
              <a:rPr lang="en-US" sz="1400" dirty="0">
                <a:latin typeface="Consolas"/>
                <a:cs typeface="Consolas"/>
              </a:rPr>
              <a:t>left)</a:t>
            </a:r>
          </a:p>
          <a:p>
            <a:pPr algn="l">
              <a:spcBef>
                <a:spcPts val="720"/>
              </a:spcBef>
              <a:buSzPct val="65000"/>
              <a:defRPr/>
            </a:pPr>
            <a:r>
              <a:rPr lang="en-US" sz="1600" dirty="0">
                <a:latin typeface="Consolas"/>
                <a:cs typeface="Consolas"/>
              </a:rPr>
              <a:t>R  </a:t>
            </a:r>
            <a:r>
              <a:rPr lang="en-US" sz="1400" dirty="0">
                <a:latin typeface="Consolas"/>
                <a:cs typeface="Consolas"/>
              </a:rPr>
              <a:t>(go</a:t>
            </a:r>
            <a:r>
              <a:rPr lang="en-US" sz="1400" dirty="0">
                <a:cs typeface="Consolas"/>
              </a:rPr>
              <a:t> </a:t>
            </a:r>
            <a:r>
              <a:rPr lang="en-US" sz="1400" dirty="0">
                <a:latin typeface="Consolas"/>
                <a:cs typeface="Consolas"/>
              </a:rPr>
              <a:t>right)</a:t>
            </a:r>
            <a:endParaRPr lang="en-US" sz="1400" dirty="0">
              <a:latin typeface="+mn-lt"/>
              <a:cs typeface="Consolas"/>
            </a:endParaRPr>
          </a:p>
          <a:p>
            <a:pPr algn="l">
              <a:spcBef>
                <a:spcPts val="720"/>
              </a:spcBef>
              <a:buSzPct val="65000"/>
              <a:defRPr/>
            </a:pPr>
            <a:r>
              <a:rPr lang="en-US" sz="1600" dirty="0">
                <a:latin typeface="Wingdings"/>
                <a:ea typeface="Wingdings"/>
                <a:cs typeface="Wingdings"/>
                <a:sym typeface="Wingdings"/>
              </a:rPr>
              <a:t></a:t>
            </a:r>
            <a:r>
              <a:rPr lang="en-US" sz="1600" dirty="0">
                <a:latin typeface="Consolas"/>
                <a:cs typeface="Consolas"/>
              </a:rPr>
              <a:t>  </a:t>
            </a:r>
            <a:r>
              <a:rPr lang="en-US" sz="1400" dirty="0">
                <a:latin typeface="Consolas"/>
                <a:cs typeface="Consolas"/>
              </a:rPr>
              <a:t>(write</a:t>
            </a:r>
            <a:r>
              <a:rPr lang="en-US" sz="1400" dirty="0">
                <a:cs typeface="Consolas"/>
              </a:rPr>
              <a:t> </a:t>
            </a:r>
            <a:r>
              <a:rPr lang="en-US" sz="1400" dirty="0">
                <a:latin typeface="Consolas"/>
                <a:cs typeface="Consolas"/>
              </a:rPr>
              <a:t>mark)</a:t>
            </a:r>
            <a:endParaRPr lang="en-US" sz="1400" dirty="0">
              <a:latin typeface="+mn-lt"/>
              <a:cs typeface="Consolas"/>
            </a:endParaRPr>
          </a:p>
          <a:p>
            <a:pPr algn="l">
              <a:spcBef>
                <a:spcPts val="720"/>
              </a:spcBef>
              <a:buSzPct val="65000"/>
              <a:defRPr/>
            </a:pPr>
            <a:r>
              <a:rPr lang="en-US" sz="1800" dirty="0">
                <a:latin typeface="Consolas"/>
                <a:cs typeface="Consolas"/>
              </a:rPr>
              <a:t>-</a:t>
            </a:r>
            <a:r>
              <a:rPr lang="en-US" sz="1600" dirty="0">
                <a:latin typeface="Consolas"/>
                <a:cs typeface="Consolas"/>
              </a:rPr>
              <a:t>  </a:t>
            </a:r>
            <a:r>
              <a:rPr lang="en-US" sz="1400" dirty="0">
                <a:latin typeface="Consolas"/>
                <a:cs typeface="Consolas"/>
              </a:rPr>
              <a:t>(write</a:t>
            </a:r>
            <a:r>
              <a:rPr lang="en-US" sz="1400" dirty="0">
                <a:cs typeface="Consolas"/>
              </a:rPr>
              <a:t> </a:t>
            </a:r>
            <a:r>
              <a:rPr lang="en-US" sz="1400" dirty="0">
                <a:latin typeface="Consolas"/>
                <a:cs typeface="Consolas"/>
              </a:rPr>
              <a:t>blank)</a:t>
            </a:r>
            <a:endParaRPr lang="en-US" sz="1400" dirty="0">
              <a:latin typeface="+mn-lt"/>
              <a:cs typeface="Consolas"/>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 Box 9">
            <a:extLst>
              <a:ext uri="{FF2B5EF4-FFF2-40B4-BE49-F238E27FC236}">
                <a16:creationId xmlns:a16="http://schemas.microsoft.com/office/drawing/2014/main" id="{F9BFDC85-DACA-754E-AA02-F0E959A760EB}"/>
              </a:ext>
            </a:extLst>
          </p:cNvPr>
          <p:cNvSpPr txBox="1">
            <a:spLocks noChangeArrowheads="1"/>
          </p:cNvSpPr>
          <p:nvPr/>
        </p:nvSpPr>
        <p:spPr bwMode="auto">
          <a:xfrm>
            <a:off x="3563938" y="3573463"/>
            <a:ext cx="2074862" cy="1439862"/>
          </a:xfrm>
          <a:prstGeom prst="rect">
            <a:avLst/>
          </a:prstGeom>
          <a:solidFill>
            <a:schemeClr val="bg1"/>
          </a:solidFill>
          <a:ln w="9525">
            <a:solidFill>
              <a:srgbClr val="293973"/>
            </a:solidFill>
            <a:miter lim="800000"/>
            <a:headEnd/>
            <a:tailEnd/>
          </a:ln>
          <a:effectLst>
            <a:outerShdw blurRad="50800" dist="38100" dir="2700000" algn="tl" rotWithShape="0">
              <a:prstClr val="black">
                <a:alpha val="40000"/>
              </a:prstClr>
            </a:outerShdw>
          </a:effectLst>
        </p:spPr>
        <p:txBody>
          <a:bodyPr lIns="201600" tIns="46800" rIns="0" bIns="46800" anchor="ctr"/>
          <a:lstStyle>
            <a:lvl1pPr marL="342900" indent="-342900">
              <a:defRPr sz="2400">
                <a:solidFill>
                  <a:schemeClr val="tx1"/>
                </a:solidFill>
                <a:latin typeface="Arial" charset="0"/>
                <a:ea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algn="l">
              <a:lnSpc>
                <a:spcPct val="90000"/>
              </a:lnSpc>
              <a:spcBef>
                <a:spcPts val="400"/>
              </a:spcBef>
              <a:buClr>
                <a:srgbClr val="006600"/>
              </a:buClr>
              <a:buSzPct val="85000"/>
              <a:defRPr/>
            </a:pPr>
            <a:r>
              <a:rPr lang="en-US" sz="1400" dirty="0">
                <a:latin typeface="Consolas" charset="0"/>
                <a:ea typeface="Arial Unicode MS" charset="0"/>
                <a:cs typeface="Consolas" charset="0"/>
              </a:rPr>
              <a:t>1:       L    2</a:t>
            </a:r>
          </a:p>
          <a:p>
            <a:pPr algn="l">
              <a:lnSpc>
                <a:spcPct val="90000"/>
              </a:lnSpc>
              <a:spcBef>
                <a:spcPts val="400"/>
              </a:spcBef>
              <a:buClr>
                <a:srgbClr val="006600"/>
              </a:buClr>
              <a:buSzPct val="85000"/>
              <a:defRPr/>
            </a:pPr>
            <a:r>
              <a:rPr lang="en-US" sz="1400" dirty="0">
                <a:latin typeface="Consolas" charset="0"/>
                <a:ea typeface="Arial Unicode MS" charset="0"/>
                <a:cs typeface="Consolas" charset="0"/>
              </a:rPr>
              <a:t>2:</a:t>
            </a:r>
            <a:r>
              <a:rPr lang="en-US" sz="1400" dirty="0">
                <a:latin typeface="Wingdings"/>
                <a:ea typeface="Wingdings"/>
                <a:cs typeface="Wingdings"/>
                <a:sym typeface="Wingdings"/>
              </a:rPr>
              <a:t> </a:t>
            </a:r>
            <a:r>
              <a:rPr lang="en-US" sz="1400" dirty="0">
                <a:latin typeface="Consolas" charset="0"/>
                <a:ea typeface="Arial Unicode MS" charset="0"/>
                <a:cs typeface="Consolas" charset="0"/>
              </a:rPr>
              <a:t>         1</a:t>
            </a:r>
          </a:p>
          <a:p>
            <a:pPr algn="l">
              <a:lnSpc>
                <a:spcPct val="90000"/>
              </a:lnSpc>
              <a:spcBef>
                <a:spcPts val="400"/>
              </a:spcBef>
              <a:buClr>
                <a:srgbClr val="006600"/>
              </a:buClr>
              <a:buSzPct val="85000"/>
              <a:defRPr/>
            </a:pPr>
            <a:r>
              <a:rPr lang="en-US" sz="1400" dirty="0">
                <a:latin typeface="Consolas" charset="0"/>
                <a:ea typeface="Arial Unicode MS" charset="0"/>
                <a:cs typeface="Consolas" charset="0"/>
              </a:rPr>
              <a:t>3:       </a:t>
            </a:r>
            <a:r>
              <a:rPr lang="en-US" sz="1400" dirty="0">
                <a:latin typeface="Wingdings"/>
                <a:ea typeface="Wingdings"/>
                <a:cs typeface="Wingdings"/>
                <a:sym typeface="Wingdings"/>
              </a:rPr>
              <a:t> </a:t>
            </a:r>
            <a:r>
              <a:rPr lang="en-US" sz="1400" dirty="0">
                <a:latin typeface="Consolas" charset="0"/>
                <a:ea typeface="Arial Unicode MS" charset="0"/>
                <a:cs typeface="Consolas" charset="0"/>
              </a:rPr>
              <a:t>  4</a:t>
            </a:r>
          </a:p>
          <a:p>
            <a:pPr algn="l">
              <a:lnSpc>
                <a:spcPct val="90000"/>
              </a:lnSpc>
              <a:spcBef>
                <a:spcPts val="400"/>
              </a:spcBef>
              <a:buClr>
                <a:srgbClr val="006600"/>
              </a:buClr>
              <a:buSzPct val="85000"/>
              <a:defRPr/>
            </a:pPr>
            <a:r>
              <a:rPr lang="en-US" sz="1400" dirty="0">
                <a:latin typeface="Consolas" charset="0"/>
                <a:ea typeface="Arial Unicode MS" charset="0"/>
                <a:cs typeface="Consolas" charset="0"/>
              </a:rPr>
              <a:t>4:       R   </a:t>
            </a:r>
            <a:r>
              <a:rPr lang="en-US" sz="1600" dirty="0">
                <a:latin typeface="Consolas" charset="0"/>
                <a:ea typeface="Arial Unicode MS" charset="0"/>
                <a:cs typeface="Consolas" charset="0"/>
              </a:rPr>
              <a:t> </a:t>
            </a:r>
            <a:r>
              <a:rPr lang="en-US" sz="1400" dirty="0">
                <a:latin typeface="Consolas" charset="0"/>
                <a:ea typeface="Arial Unicode MS" charset="0"/>
                <a:cs typeface="Consolas" charset="0"/>
              </a:rPr>
              <a:t>5</a:t>
            </a:r>
          </a:p>
          <a:p>
            <a:pPr algn="l">
              <a:lnSpc>
                <a:spcPct val="90000"/>
              </a:lnSpc>
              <a:spcBef>
                <a:spcPts val="400"/>
              </a:spcBef>
              <a:buClr>
                <a:srgbClr val="006600"/>
              </a:buClr>
              <a:buSzPct val="85000"/>
              <a:defRPr/>
            </a:pPr>
            <a:r>
              <a:rPr lang="en-US" sz="1400" dirty="0">
                <a:latin typeface="Consolas" charset="0"/>
                <a:ea typeface="Arial Unicode MS" charset="0"/>
                <a:cs typeface="Consolas" charset="0"/>
              </a:rPr>
              <a:t>5:  </a:t>
            </a:r>
            <a:r>
              <a:rPr lang="en-US" sz="1400" dirty="0">
                <a:latin typeface="Wingdings"/>
                <a:ea typeface="Wingdings"/>
                <a:cs typeface="Wingdings"/>
                <a:sym typeface="Wingdings"/>
              </a:rPr>
              <a:t></a:t>
            </a:r>
            <a:r>
              <a:rPr lang="en-US" sz="1200" dirty="0">
                <a:latin typeface="Consolas" charset="0"/>
                <a:ea typeface="Arial Unicode MS" charset="0"/>
                <a:cs typeface="Consolas" charset="0"/>
              </a:rPr>
              <a:t> </a:t>
            </a:r>
            <a:r>
              <a:rPr lang="en-US" sz="1400" dirty="0">
                <a:latin typeface="Consolas" charset="0"/>
                <a:ea typeface="Arial Unicode MS" charset="0"/>
                <a:cs typeface="Consolas" charset="0"/>
              </a:rPr>
              <a:t>        4</a:t>
            </a:r>
          </a:p>
        </p:txBody>
      </p:sp>
      <p:sp>
        <p:nvSpPr>
          <p:cNvPr id="171010" name="Rectangle 2"/>
          <p:cNvSpPr>
            <a:spLocks noGrp="1" noChangeArrowheads="1"/>
          </p:cNvSpPr>
          <p:nvPr>
            <p:ph type="title" idx="4294967295"/>
          </p:nvPr>
        </p:nvSpPr>
        <p:spPr/>
        <p:txBody>
          <a:bodyPr/>
          <a:lstStyle/>
          <a:p>
            <a:pPr>
              <a:defRPr/>
            </a:pPr>
            <a:r>
              <a:rPr lang="en-US" dirty="0"/>
              <a:t>Turing machine</a:t>
            </a:r>
          </a:p>
        </p:txBody>
      </p:sp>
      <p:grpSp>
        <p:nvGrpSpPr>
          <p:cNvPr id="24579" name="Group 254"/>
          <p:cNvGrpSpPr>
            <a:grpSpLocks/>
          </p:cNvGrpSpPr>
          <p:nvPr/>
        </p:nvGrpSpPr>
        <p:grpSpPr bwMode="auto">
          <a:xfrm>
            <a:off x="250825" y="1700213"/>
            <a:ext cx="3600450" cy="650875"/>
            <a:chOff x="251520" y="1700808"/>
            <a:chExt cx="3600400" cy="649786"/>
          </a:xfrm>
        </p:grpSpPr>
        <p:sp>
          <p:nvSpPr>
            <p:cNvPr id="24584" name="Rectangle 301"/>
            <p:cNvSpPr>
              <a:spLocks noChangeArrowheads="1"/>
            </p:cNvSpPr>
            <p:nvPr/>
          </p:nvSpPr>
          <p:spPr bwMode="auto">
            <a:xfrm>
              <a:off x="251520" y="1990554"/>
              <a:ext cx="288032" cy="2880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tIns="0" bIns="46800" anchor="ctr"/>
            <a:lstStyle/>
            <a:p>
              <a:r>
                <a:rPr lang="en-US" sz="2800" dirty="0"/>
                <a:t>...</a:t>
              </a:r>
            </a:p>
          </p:txBody>
        </p:sp>
        <p:sp>
          <p:nvSpPr>
            <p:cNvPr id="257" name="Rectangle 301"/>
            <p:cNvSpPr>
              <a:spLocks noChangeArrowheads="1"/>
            </p:cNvSpPr>
            <p:nvPr/>
          </p:nvSpPr>
          <p:spPr bwMode="auto">
            <a:xfrm>
              <a:off x="2339054" y="2062152"/>
              <a:ext cx="288921" cy="288442"/>
            </a:xfrm>
            <a:prstGeom prst="rect">
              <a:avLst/>
            </a:prstGeom>
            <a:solidFill>
              <a:srgbClr val="EEFFBF"/>
            </a:solidFill>
            <a:ln w="12700">
              <a:solidFill>
                <a:schemeClr val="tx1">
                  <a:lumMod val="50000"/>
                  <a:lumOff val="50000"/>
                </a:schemeClr>
              </a:solidFill>
              <a:miter lim="800000"/>
              <a:headEnd/>
              <a:tailEnd/>
            </a:ln>
          </p:spPr>
          <p:txBody>
            <a:bodyPr wrap="none" tIns="0" bIns="46800" anchor="ctr"/>
            <a:lstStyle/>
            <a:p>
              <a:pPr>
                <a:defRPr/>
              </a:pPr>
              <a:r>
                <a:rPr lang="en-US" sz="1400" dirty="0">
                  <a:latin typeface="Wingdings"/>
                  <a:ea typeface="Wingdings"/>
                  <a:cs typeface="Wingdings"/>
                  <a:sym typeface="Wingdings"/>
                </a:rPr>
                <a:t></a:t>
              </a:r>
              <a:endParaRPr lang="en-US" sz="1400" dirty="0">
                <a:latin typeface="Wingdings"/>
                <a:ea typeface="Wingdings"/>
                <a:cs typeface="Wingdings"/>
              </a:endParaRPr>
            </a:p>
          </p:txBody>
        </p:sp>
        <p:sp>
          <p:nvSpPr>
            <p:cNvPr id="258" name="Rectangle 301"/>
            <p:cNvSpPr>
              <a:spLocks noChangeArrowheads="1"/>
            </p:cNvSpPr>
            <p:nvPr/>
          </p:nvSpPr>
          <p:spPr bwMode="auto">
            <a:xfrm>
              <a:off x="2627975" y="2062152"/>
              <a:ext cx="287333" cy="288442"/>
            </a:xfrm>
            <a:prstGeom prst="rect">
              <a:avLst/>
            </a:prstGeom>
            <a:solidFill>
              <a:srgbClr val="EEFFBF"/>
            </a:solidFill>
            <a:ln w="12700">
              <a:solidFill>
                <a:schemeClr val="tx1">
                  <a:lumMod val="50000"/>
                  <a:lumOff val="50000"/>
                </a:schemeClr>
              </a:solidFill>
              <a:miter lim="800000"/>
              <a:headEnd/>
              <a:tailEnd/>
            </a:ln>
          </p:spPr>
          <p:txBody>
            <a:bodyPr wrap="none" tIns="0" bIns="46800" anchor="ctr"/>
            <a:lstStyle/>
            <a:p>
              <a:pPr>
                <a:defRPr/>
              </a:pPr>
              <a:endParaRPr lang="en-US" sz="1400" dirty="0"/>
            </a:p>
          </p:txBody>
        </p:sp>
        <p:sp>
          <p:nvSpPr>
            <p:cNvPr id="24587" name="Down Arrow 258"/>
            <p:cNvSpPr>
              <a:spLocks noChangeArrowheads="1"/>
            </p:cNvSpPr>
            <p:nvPr/>
          </p:nvSpPr>
          <p:spPr bwMode="auto">
            <a:xfrm>
              <a:off x="2344131" y="1700808"/>
              <a:ext cx="211645" cy="289746"/>
            </a:xfrm>
            <a:prstGeom prst="downArrow">
              <a:avLst>
                <a:gd name="adj1" fmla="val 50000"/>
                <a:gd name="adj2" fmla="val 50001"/>
              </a:avLst>
            </a:prstGeom>
            <a:solidFill>
              <a:srgbClr val="CC3300"/>
            </a:solidFill>
            <a:ln w="12700">
              <a:solidFill>
                <a:srgbClr val="800000"/>
              </a:solidFill>
              <a:round/>
              <a:headEnd/>
              <a:tailEnd/>
            </a:ln>
          </p:spPr>
          <p:txBody>
            <a:bodyPr/>
            <a:lstStyle/>
            <a:p>
              <a:endParaRPr lang="en-US" dirty="0"/>
            </a:p>
          </p:txBody>
        </p:sp>
        <p:sp>
          <p:nvSpPr>
            <p:cNvPr id="24588" name="Rectangle 301"/>
            <p:cNvSpPr>
              <a:spLocks noChangeArrowheads="1"/>
            </p:cNvSpPr>
            <p:nvPr/>
          </p:nvSpPr>
          <p:spPr bwMode="auto">
            <a:xfrm>
              <a:off x="3563888" y="1990554"/>
              <a:ext cx="288032" cy="2880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tIns="0" bIns="46800" anchor="ctr"/>
            <a:lstStyle/>
            <a:p>
              <a:r>
                <a:rPr lang="en-US" sz="2800" dirty="0"/>
                <a:t>...</a:t>
              </a:r>
            </a:p>
          </p:txBody>
        </p:sp>
        <p:sp>
          <p:nvSpPr>
            <p:cNvPr id="261" name="Rectangle 301"/>
            <p:cNvSpPr>
              <a:spLocks noChangeArrowheads="1"/>
            </p:cNvSpPr>
            <p:nvPr/>
          </p:nvSpPr>
          <p:spPr bwMode="auto">
            <a:xfrm>
              <a:off x="1475466" y="2062152"/>
              <a:ext cx="288921" cy="288442"/>
            </a:xfrm>
            <a:prstGeom prst="rect">
              <a:avLst/>
            </a:prstGeom>
            <a:solidFill>
              <a:srgbClr val="EEFFBF"/>
            </a:solidFill>
            <a:ln w="12700">
              <a:solidFill>
                <a:schemeClr val="tx1">
                  <a:lumMod val="50000"/>
                  <a:lumOff val="50000"/>
                </a:schemeClr>
              </a:solidFill>
              <a:miter lim="800000"/>
              <a:headEnd/>
              <a:tailEnd/>
            </a:ln>
          </p:spPr>
          <p:txBody>
            <a:bodyPr wrap="none" tIns="0" bIns="46800" anchor="ctr"/>
            <a:lstStyle/>
            <a:p>
              <a:pPr>
                <a:defRPr/>
              </a:pPr>
              <a:endParaRPr lang="en-US" sz="1400" dirty="0"/>
            </a:p>
          </p:txBody>
        </p:sp>
        <p:sp>
          <p:nvSpPr>
            <p:cNvPr id="262" name="Rectangle 301"/>
            <p:cNvSpPr>
              <a:spLocks noChangeArrowheads="1"/>
            </p:cNvSpPr>
            <p:nvPr/>
          </p:nvSpPr>
          <p:spPr bwMode="auto">
            <a:xfrm>
              <a:off x="1764387" y="2062152"/>
              <a:ext cx="287333" cy="288442"/>
            </a:xfrm>
            <a:prstGeom prst="rect">
              <a:avLst/>
            </a:prstGeom>
            <a:solidFill>
              <a:srgbClr val="EEFFBF"/>
            </a:solidFill>
            <a:ln w="12700">
              <a:solidFill>
                <a:schemeClr val="tx1">
                  <a:lumMod val="50000"/>
                  <a:lumOff val="50000"/>
                </a:schemeClr>
              </a:solidFill>
              <a:miter lim="800000"/>
              <a:headEnd/>
              <a:tailEnd/>
            </a:ln>
          </p:spPr>
          <p:txBody>
            <a:bodyPr wrap="none" tIns="0" bIns="46800" anchor="ctr"/>
            <a:lstStyle/>
            <a:p>
              <a:pPr>
                <a:defRPr/>
              </a:pPr>
              <a:r>
                <a:rPr lang="en-US" sz="1400" dirty="0">
                  <a:latin typeface="Wingdings"/>
                  <a:ea typeface="Wingdings"/>
                  <a:cs typeface="Wingdings"/>
                  <a:sym typeface="Wingdings"/>
                </a:rPr>
                <a:t></a:t>
              </a:r>
              <a:endParaRPr lang="en-US" sz="1400" dirty="0">
                <a:latin typeface="Wingdings"/>
                <a:ea typeface="Wingdings"/>
                <a:cs typeface="Wingdings"/>
              </a:endParaRPr>
            </a:p>
          </p:txBody>
        </p:sp>
        <p:sp>
          <p:nvSpPr>
            <p:cNvPr id="263" name="Rectangle 301"/>
            <p:cNvSpPr>
              <a:spLocks noChangeArrowheads="1"/>
            </p:cNvSpPr>
            <p:nvPr/>
          </p:nvSpPr>
          <p:spPr bwMode="auto">
            <a:xfrm>
              <a:off x="2051720" y="2062152"/>
              <a:ext cx="287334" cy="288442"/>
            </a:xfrm>
            <a:prstGeom prst="rect">
              <a:avLst/>
            </a:prstGeom>
            <a:solidFill>
              <a:srgbClr val="EEFFBF"/>
            </a:solidFill>
            <a:ln w="12700">
              <a:solidFill>
                <a:schemeClr val="tx1">
                  <a:lumMod val="50000"/>
                  <a:lumOff val="50000"/>
                </a:schemeClr>
              </a:solidFill>
              <a:miter lim="800000"/>
              <a:headEnd/>
              <a:tailEnd/>
            </a:ln>
          </p:spPr>
          <p:txBody>
            <a:bodyPr wrap="none" tIns="0" bIns="46800" anchor="ctr"/>
            <a:lstStyle/>
            <a:p>
              <a:pPr>
                <a:defRPr/>
              </a:pPr>
              <a:r>
                <a:rPr lang="en-US" sz="1400" dirty="0">
                  <a:latin typeface="Wingdings"/>
                  <a:ea typeface="Wingdings"/>
                  <a:cs typeface="Wingdings"/>
                  <a:sym typeface="Wingdings"/>
                </a:rPr>
                <a:t></a:t>
              </a:r>
              <a:endParaRPr lang="en-US" sz="1400" dirty="0">
                <a:latin typeface="Wingdings"/>
                <a:ea typeface="Wingdings"/>
                <a:cs typeface="Wingdings"/>
              </a:endParaRPr>
            </a:p>
          </p:txBody>
        </p:sp>
        <p:sp>
          <p:nvSpPr>
            <p:cNvPr id="264" name="Rectangle 301"/>
            <p:cNvSpPr>
              <a:spLocks noChangeArrowheads="1"/>
            </p:cNvSpPr>
            <p:nvPr/>
          </p:nvSpPr>
          <p:spPr bwMode="auto">
            <a:xfrm>
              <a:off x="899211" y="2062152"/>
              <a:ext cx="288921" cy="288442"/>
            </a:xfrm>
            <a:prstGeom prst="rect">
              <a:avLst/>
            </a:prstGeom>
            <a:solidFill>
              <a:srgbClr val="EEFFBF"/>
            </a:solidFill>
            <a:ln w="12700">
              <a:solidFill>
                <a:schemeClr val="tx1">
                  <a:lumMod val="50000"/>
                  <a:lumOff val="50000"/>
                </a:schemeClr>
              </a:solidFill>
              <a:miter lim="800000"/>
              <a:headEnd/>
              <a:tailEnd/>
            </a:ln>
          </p:spPr>
          <p:txBody>
            <a:bodyPr wrap="none" tIns="0" bIns="46800" anchor="ctr"/>
            <a:lstStyle/>
            <a:p>
              <a:pPr>
                <a:defRPr/>
              </a:pPr>
              <a:endParaRPr lang="en-US" sz="1800" dirty="0"/>
            </a:p>
          </p:txBody>
        </p:sp>
        <p:sp>
          <p:nvSpPr>
            <p:cNvPr id="265" name="Rectangle 301"/>
            <p:cNvSpPr>
              <a:spLocks noChangeArrowheads="1"/>
            </p:cNvSpPr>
            <p:nvPr/>
          </p:nvSpPr>
          <p:spPr bwMode="auto">
            <a:xfrm>
              <a:off x="1188132" y="2062152"/>
              <a:ext cx="287334" cy="288442"/>
            </a:xfrm>
            <a:prstGeom prst="rect">
              <a:avLst/>
            </a:prstGeom>
            <a:solidFill>
              <a:srgbClr val="EEFFBF"/>
            </a:solidFill>
            <a:ln w="12700">
              <a:solidFill>
                <a:schemeClr val="tx1">
                  <a:lumMod val="50000"/>
                  <a:lumOff val="50000"/>
                </a:schemeClr>
              </a:solidFill>
              <a:miter lim="800000"/>
              <a:headEnd/>
              <a:tailEnd/>
            </a:ln>
          </p:spPr>
          <p:txBody>
            <a:bodyPr wrap="none" tIns="0" bIns="46800" anchor="ctr"/>
            <a:lstStyle/>
            <a:p>
              <a:pPr>
                <a:defRPr/>
              </a:pPr>
              <a:endParaRPr lang="en-US" sz="1800" dirty="0"/>
            </a:p>
          </p:txBody>
        </p:sp>
        <p:sp>
          <p:nvSpPr>
            <p:cNvPr id="266" name="Rectangle 301"/>
            <p:cNvSpPr>
              <a:spLocks noChangeArrowheads="1"/>
            </p:cNvSpPr>
            <p:nvPr/>
          </p:nvSpPr>
          <p:spPr bwMode="auto">
            <a:xfrm>
              <a:off x="2915308" y="2062152"/>
              <a:ext cx="288921" cy="288442"/>
            </a:xfrm>
            <a:prstGeom prst="rect">
              <a:avLst/>
            </a:prstGeom>
            <a:solidFill>
              <a:srgbClr val="EEFFBF"/>
            </a:solidFill>
            <a:ln w="12700">
              <a:solidFill>
                <a:schemeClr val="tx1">
                  <a:lumMod val="50000"/>
                  <a:lumOff val="50000"/>
                </a:schemeClr>
              </a:solidFill>
              <a:miter lim="800000"/>
              <a:headEnd/>
              <a:tailEnd/>
            </a:ln>
          </p:spPr>
          <p:txBody>
            <a:bodyPr wrap="none" tIns="0" bIns="46800" anchor="ctr"/>
            <a:lstStyle/>
            <a:p>
              <a:pPr>
                <a:defRPr/>
              </a:pPr>
              <a:endParaRPr lang="en-US" sz="1800" dirty="0"/>
            </a:p>
          </p:txBody>
        </p:sp>
        <p:sp>
          <p:nvSpPr>
            <p:cNvPr id="267" name="Rectangle 301"/>
            <p:cNvSpPr>
              <a:spLocks noChangeArrowheads="1"/>
            </p:cNvSpPr>
            <p:nvPr/>
          </p:nvSpPr>
          <p:spPr bwMode="auto">
            <a:xfrm>
              <a:off x="3204229" y="2062152"/>
              <a:ext cx="287334" cy="288442"/>
            </a:xfrm>
            <a:prstGeom prst="rect">
              <a:avLst/>
            </a:prstGeom>
            <a:solidFill>
              <a:srgbClr val="EEFFBF"/>
            </a:solidFill>
            <a:ln w="12700">
              <a:solidFill>
                <a:schemeClr val="tx1">
                  <a:lumMod val="50000"/>
                  <a:lumOff val="50000"/>
                </a:schemeClr>
              </a:solidFill>
              <a:miter lim="800000"/>
              <a:headEnd/>
              <a:tailEnd/>
            </a:ln>
          </p:spPr>
          <p:txBody>
            <a:bodyPr wrap="none" tIns="0" bIns="46800" anchor="ctr"/>
            <a:lstStyle/>
            <a:p>
              <a:pPr>
                <a:defRPr/>
              </a:pPr>
              <a:endParaRPr lang="en-US" sz="1800" dirty="0"/>
            </a:p>
          </p:txBody>
        </p:sp>
        <p:sp>
          <p:nvSpPr>
            <p:cNvPr id="268" name="Rectangle 301"/>
            <p:cNvSpPr>
              <a:spLocks noChangeArrowheads="1"/>
            </p:cNvSpPr>
            <p:nvPr/>
          </p:nvSpPr>
          <p:spPr bwMode="auto">
            <a:xfrm>
              <a:off x="611878" y="2062152"/>
              <a:ext cx="287333" cy="288442"/>
            </a:xfrm>
            <a:prstGeom prst="rect">
              <a:avLst/>
            </a:prstGeom>
            <a:solidFill>
              <a:srgbClr val="EEFFBF"/>
            </a:solidFill>
            <a:ln w="12700">
              <a:solidFill>
                <a:schemeClr val="tx1">
                  <a:lumMod val="50000"/>
                  <a:lumOff val="50000"/>
                </a:schemeClr>
              </a:solidFill>
              <a:miter lim="800000"/>
              <a:headEnd/>
              <a:tailEnd/>
            </a:ln>
          </p:spPr>
          <p:txBody>
            <a:bodyPr wrap="none" tIns="0" bIns="46800" anchor="ctr"/>
            <a:lstStyle/>
            <a:p>
              <a:pPr>
                <a:defRPr/>
              </a:pPr>
              <a:endParaRPr lang="en-US" sz="1800" dirty="0"/>
            </a:p>
          </p:txBody>
        </p:sp>
      </p:grpSp>
      <p:sp>
        <p:nvSpPr>
          <p:cNvPr id="24580" name="Text Box 9"/>
          <p:cNvSpPr txBox="1">
            <a:spLocks noChangeArrowheads="1"/>
          </p:cNvSpPr>
          <p:nvPr/>
        </p:nvSpPr>
        <p:spPr bwMode="auto">
          <a:xfrm>
            <a:off x="3563938" y="3284538"/>
            <a:ext cx="2160587" cy="2889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201600" tIns="46800" rIns="0" bIns="46800"/>
          <a:lstStyle>
            <a:lvl1pPr marL="342900" indent="-342900">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algn="l">
              <a:lnSpc>
                <a:spcPct val="90000"/>
              </a:lnSpc>
              <a:spcBef>
                <a:spcPts val="400"/>
              </a:spcBef>
              <a:buClr>
                <a:srgbClr val="006600"/>
              </a:buClr>
              <a:buSzPct val="85000"/>
            </a:pPr>
            <a:r>
              <a:rPr lang="en-US" sz="1400" dirty="0">
                <a:latin typeface="Consolas" charset="0"/>
                <a:cs typeface="Arial Unicode MS" charset="0"/>
              </a:rPr>
              <a:t>#  cond  act  next</a:t>
            </a:r>
          </a:p>
        </p:txBody>
      </p:sp>
      <p:sp>
        <p:nvSpPr>
          <p:cNvPr id="24581" name="Rounded Rectangle 22"/>
          <p:cNvSpPr>
            <a:spLocks noChangeArrowheads="1"/>
          </p:cNvSpPr>
          <p:nvPr/>
        </p:nvSpPr>
        <p:spPr bwMode="auto">
          <a:xfrm>
            <a:off x="3419475" y="3644900"/>
            <a:ext cx="2376488" cy="288925"/>
          </a:xfrm>
          <a:prstGeom prst="roundRect">
            <a:avLst>
              <a:gd name="adj" fmla="val 16667"/>
            </a:avLst>
          </a:prstGeom>
          <a:solidFill>
            <a:srgbClr val="E7D051">
              <a:alpha val="36862"/>
            </a:srgbClr>
          </a:solidFill>
          <a:ln w="12700">
            <a:solidFill>
              <a:schemeClr val="tx1"/>
            </a:solidFill>
            <a:round/>
            <a:headEnd/>
            <a:tailEnd/>
          </a:ln>
        </p:spPr>
        <p:txBody>
          <a:bodyPr/>
          <a:lstStyle/>
          <a:p>
            <a:endParaRPr lang="en-US" dirty="0"/>
          </a:p>
        </p:txBody>
      </p:sp>
      <p:sp>
        <p:nvSpPr>
          <p:cNvPr id="24583" name="Rectangle 148"/>
          <p:cNvSpPr>
            <a:spLocks noChangeArrowheads="1"/>
          </p:cNvSpPr>
          <p:nvPr/>
        </p:nvSpPr>
        <p:spPr bwMode="auto">
          <a:xfrm>
            <a:off x="468313" y="836613"/>
            <a:ext cx="7991475" cy="5762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2075" tIns="46038" rIns="92075" bIns="46038"/>
          <a:lstStyle/>
          <a:p>
            <a:pPr algn="l">
              <a:spcBef>
                <a:spcPts val="1075"/>
              </a:spcBef>
              <a:buClr>
                <a:srgbClr val="006600"/>
              </a:buClr>
              <a:buSzPct val="80000"/>
            </a:pPr>
            <a:r>
              <a:rPr lang="en-US" sz="1800" u="sng" dirty="0">
                <a:latin typeface="Times New Roman" charset="0"/>
                <a:cs typeface="Times New Roman" charset="0"/>
              </a:rPr>
              <a:t>Task:</a:t>
            </a:r>
            <a:r>
              <a:rPr lang="en-US" sz="1800" dirty="0">
                <a:latin typeface="Times New Roman" charset="0"/>
                <a:cs typeface="Times New Roman" charset="0"/>
              </a:rPr>
              <a:t> write a program that computes   </a:t>
            </a:r>
            <a:r>
              <a:rPr lang="en-US" i="1" dirty="0">
                <a:latin typeface="Times New Roman" charset="0"/>
                <a:cs typeface="Times New Roman" charset="0"/>
              </a:rPr>
              <a:t>f</a:t>
            </a:r>
            <a:r>
              <a:rPr lang="en-US" dirty="0">
                <a:latin typeface="Times New Roman" charset="0"/>
                <a:cs typeface="Times New Roman" charset="0"/>
              </a:rPr>
              <a:t> (</a:t>
            </a:r>
            <a:r>
              <a:rPr lang="en-US" i="1" dirty="0">
                <a:latin typeface="Times New Roman" charset="0"/>
                <a:cs typeface="Times New Roman" charset="0"/>
              </a:rPr>
              <a:t>x</a:t>
            </a:r>
            <a:r>
              <a:rPr lang="en-US" dirty="0">
                <a:latin typeface="Times New Roman" charset="0"/>
                <a:cs typeface="Times New Roman" charset="0"/>
              </a:rPr>
              <a:t>) = </a:t>
            </a:r>
            <a:r>
              <a:rPr lang="en-US" i="1" dirty="0">
                <a:latin typeface="Times New Roman" charset="0"/>
                <a:cs typeface="Times New Roman" charset="0"/>
              </a:rPr>
              <a:t>x </a:t>
            </a:r>
            <a:r>
              <a:rPr lang="en-US" dirty="0">
                <a:latin typeface="Times New Roman" charset="0"/>
                <a:cs typeface="Times New Roman" charset="0"/>
              </a:rPr>
              <a:t>+ 1</a:t>
            </a:r>
          </a:p>
          <a:p>
            <a:pPr algn="l">
              <a:spcBef>
                <a:spcPts val="1075"/>
              </a:spcBef>
              <a:buClr>
                <a:srgbClr val="006600"/>
              </a:buClr>
              <a:buSzPct val="80000"/>
            </a:pPr>
            <a:endParaRPr lang="en-US" dirty="0">
              <a:latin typeface="Times New Roman" charset="0"/>
              <a:cs typeface="Times New Roman" charset="0"/>
            </a:endParaRPr>
          </a:p>
        </p:txBody>
      </p:sp>
      <p:sp>
        <p:nvSpPr>
          <p:cNvPr id="23" name="Rectangle 148"/>
          <p:cNvSpPr>
            <a:spLocks noChangeArrowheads="1"/>
          </p:cNvSpPr>
          <p:nvPr/>
        </p:nvSpPr>
        <p:spPr bwMode="auto">
          <a:xfrm>
            <a:off x="990600" y="3276600"/>
            <a:ext cx="1970087" cy="18208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2075" tIns="46038" rIns="92075" bIns="46038"/>
          <a:lstStyle/>
          <a:p>
            <a:pPr algn="l">
              <a:spcBef>
                <a:spcPct val="100000"/>
              </a:spcBef>
              <a:buClr>
                <a:srgbClr val="006600"/>
              </a:buClr>
              <a:buSzPct val="85000"/>
              <a:defRPr/>
            </a:pPr>
            <a:r>
              <a:rPr lang="en-US" sz="1600" dirty="0">
                <a:latin typeface="Times New Roman"/>
                <a:cs typeface="Times New Roman"/>
              </a:rPr>
              <a:t>Commands:</a:t>
            </a:r>
          </a:p>
          <a:p>
            <a:pPr algn="l">
              <a:spcBef>
                <a:spcPts val="720"/>
              </a:spcBef>
              <a:buSzPct val="65000"/>
              <a:defRPr/>
            </a:pPr>
            <a:r>
              <a:rPr lang="en-US" sz="1600" dirty="0">
                <a:latin typeface="Consolas"/>
                <a:cs typeface="Consolas"/>
              </a:rPr>
              <a:t>L  </a:t>
            </a:r>
            <a:r>
              <a:rPr lang="en-US" sz="1400" dirty="0">
                <a:latin typeface="Consolas"/>
                <a:cs typeface="Consolas"/>
              </a:rPr>
              <a:t>(go</a:t>
            </a:r>
            <a:r>
              <a:rPr lang="en-US" sz="1600" dirty="0">
                <a:latin typeface="+mn-lt"/>
                <a:cs typeface="Consolas"/>
              </a:rPr>
              <a:t> </a:t>
            </a:r>
            <a:r>
              <a:rPr lang="en-US" sz="1400" dirty="0">
                <a:latin typeface="Consolas"/>
                <a:cs typeface="Consolas"/>
              </a:rPr>
              <a:t>left)</a:t>
            </a:r>
          </a:p>
          <a:p>
            <a:pPr algn="l">
              <a:spcBef>
                <a:spcPts val="720"/>
              </a:spcBef>
              <a:buSzPct val="65000"/>
              <a:defRPr/>
            </a:pPr>
            <a:r>
              <a:rPr lang="en-US" sz="1600" dirty="0">
                <a:latin typeface="Consolas"/>
                <a:cs typeface="Consolas"/>
              </a:rPr>
              <a:t>R  </a:t>
            </a:r>
            <a:r>
              <a:rPr lang="en-US" sz="1400" dirty="0">
                <a:latin typeface="Consolas"/>
                <a:cs typeface="Consolas"/>
              </a:rPr>
              <a:t>(go</a:t>
            </a:r>
            <a:r>
              <a:rPr lang="en-US" sz="1400" dirty="0">
                <a:cs typeface="Consolas"/>
              </a:rPr>
              <a:t> </a:t>
            </a:r>
            <a:r>
              <a:rPr lang="en-US" sz="1400" dirty="0">
                <a:latin typeface="Consolas"/>
                <a:cs typeface="Consolas"/>
              </a:rPr>
              <a:t>right)</a:t>
            </a:r>
            <a:endParaRPr lang="en-US" sz="1400" dirty="0">
              <a:latin typeface="+mn-lt"/>
              <a:cs typeface="Consolas"/>
            </a:endParaRPr>
          </a:p>
          <a:p>
            <a:pPr algn="l">
              <a:spcBef>
                <a:spcPts val="720"/>
              </a:spcBef>
              <a:buSzPct val="65000"/>
              <a:defRPr/>
            </a:pPr>
            <a:r>
              <a:rPr lang="en-US" sz="1600" dirty="0">
                <a:latin typeface="Wingdings"/>
                <a:ea typeface="Wingdings"/>
                <a:cs typeface="Wingdings"/>
                <a:sym typeface="Wingdings"/>
              </a:rPr>
              <a:t></a:t>
            </a:r>
            <a:r>
              <a:rPr lang="en-US" sz="1600" dirty="0">
                <a:latin typeface="Consolas"/>
                <a:cs typeface="Consolas"/>
              </a:rPr>
              <a:t>  </a:t>
            </a:r>
            <a:r>
              <a:rPr lang="en-US" sz="1400" dirty="0">
                <a:latin typeface="Consolas"/>
                <a:cs typeface="Consolas"/>
              </a:rPr>
              <a:t>(write</a:t>
            </a:r>
            <a:r>
              <a:rPr lang="en-US" sz="1400" dirty="0">
                <a:cs typeface="Consolas"/>
              </a:rPr>
              <a:t> </a:t>
            </a:r>
            <a:r>
              <a:rPr lang="en-US" sz="1400" dirty="0">
                <a:latin typeface="Consolas"/>
                <a:cs typeface="Consolas"/>
              </a:rPr>
              <a:t>mark)</a:t>
            </a:r>
            <a:endParaRPr lang="en-US" sz="1400" dirty="0">
              <a:latin typeface="+mn-lt"/>
              <a:cs typeface="Consolas"/>
            </a:endParaRPr>
          </a:p>
          <a:p>
            <a:pPr algn="l">
              <a:spcBef>
                <a:spcPts val="720"/>
              </a:spcBef>
              <a:buSzPct val="65000"/>
              <a:defRPr/>
            </a:pPr>
            <a:r>
              <a:rPr lang="en-US" sz="1800" dirty="0">
                <a:latin typeface="Consolas"/>
                <a:cs typeface="Consolas"/>
              </a:rPr>
              <a:t>-</a:t>
            </a:r>
            <a:r>
              <a:rPr lang="en-US" sz="1600" dirty="0">
                <a:latin typeface="Consolas"/>
                <a:cs typeface="Consolas"/>
              </a:rPr>
              <a:t>  </a:t>
            </a:r>
            <a:r>
              <a:rPr lang="en-US" sz="1400" dirty="0">
                <a:latin typeface="Consolas"/>
                <a:cs typeface="Consolas"/>
              </a:rPr>
              <a:t>(write</a:t>
            </a:r>
            <a:r>
              <a:rPr lang="en-US" sz="1400" dirty="0">
                <a:cs typeface="Consolas"/>
              </a:rPr>
              <a:t> </a:t>
            </a:r>
            <a:r>
              <a:rPr lang="en-US" sz="1400" dirty="0">
                <a:latin typeface="Consolas"/>
                <a:cs typeface="Consolas"/>
              </a:rPr>
              <a:t>blank)</a:t>
            </a:r>
            <a:endParaRPr lang="en-US" sz="1400" dirty="0">
              <a:latin typeface="+mn-lt"/>
              <a:cs typeface="Consolas"/>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 Box 9">
            <a:extLst>
              <a:ext uri="{FF2B5EF4-FFF2-40B4-BE49-F238E27FC236}">
                <a16:creationId xmlns:a16="http://schemas.microsoft.com/office/drawing/2014/main" id="{8CFDF28D-9368-E542-99E2-50D4F258EBC6}"/>
              </a:ext>
            </a:extLst>
          </p:cNvPr>
          <p:cNvSpPr txBox="1">
            <a:spLocks noChangeArrowheads="1"/>
          </p:cNvSpPr>
          <p:nvPr/>
        </p:nvSpPr>
        <p:spPr bwMode="auto">
          <a:xfrm>
            <a:off x="3563938" y="3573463"/>
            <a:ext cx="2074862" cy="1439862"/>
          </a:xfrm>
          <a:prstGeom prst="rect">
            <a:avLst/>
          </a:prstGeom>
          <a:solidFill>
            <a:schemeClr val="bg1"/>
          </a:solidFill>
          <a:ln w="9525">
            <a:solidFill>
              <a:srgbClr val="293973"/>
            </a:solidFill>
            <a:miter lim="800000"/>
            <a:headEnd/>
            <a:tailEnd/>
          </a:ln>
          <a:effectLst>
            <a:outerShdw blurRad="50800" dist="38100" dir="2700000" algn="tl" rotWithShape="0">
              <a:prstClr val="black">
                <a:alpha val="40000"/>
              </a:prstClr>
            </a:outerShdw>
          </a:effectLst>
        </p:spPr>
        <p:txBody>
          <a:bodyPr lIns="201600" tIns="46800" rIns="0" bIns="46800" anchor="ctr"/>
          <a:lstStyle>
            <a:lvl1pPr marL="342900" indent="-342900">
              <a:defRPr sz="2400">
                <a:solidFill>
                  <a:schemeClr val="tx1"/>
                </a:solidFill>
                <a:latin typeface="Arial" charset="0"/>
                <a:ea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algn="l">
              <a:lnSpc>
                <a:spcPct val="90000"/>
              </a:lnSpc>
              <a:spcBef>
                <a:spcPts val="400"/>
              </a:spcBef>
              <a:buClr>
                <a:srgbClr val="006600"/>
              </a:buClr>
              <a:buSzPct val="85000"/>
              <a:defRPr/>
            </a:pPr>
            <a:r>
              <a:rPr lang="en-US" sz="1400" dirty="0">
                <a:latin typeface="Consolas" charset="0"/>
                <a:ea typeface="Arial Unicode MS" charset="0"/>
                <a:cs typeface="Consolas" charset="0"/>
              </a:rPr>
              <a:t>1:       L    2</a:t>
            </a:r>
          </a:p>
          <a:p>
            <a:pPr algn="l">
              <a:lnSpc>
                <a:spcPct val="90000"/>
              </a:lnSpc>
              <a:spcBef>
                <a:spcPts val="400"/>
              </a:spcBef>
              <a:buClr>
                <a:srgbClr val="006600"/>
              </a:buClr>
              <a:buSzPct val="85000"/>
              <a:defRPr/>
            </a:pPr>
            <a:r>
              <a:rPr lang="en-US" sz="1400" dirty="0">
                <a:latin typeface="Consolas" charset="0"/>
                <a:ea typeface="Arial Unicode MS" charset="0"/>
                <a:cs typeface="Consolas" charset="0"/>
              </a:rPr>
              <a:t>2:</a:t>
            </a:r>
            <a:r>
              <a:rPr lang="en-US" sz="1400" dirty="0">
                <a:latin typeface="Wingdings"/>
                <a:ea typeface="Wingdings"/>
                <a:cs typeface="Wingdings"/>
                <a:sym typeface="Wingdings"/>
              </a:rPr>
              <a:t> </a:t>
            </a:r>
            <a:r>
              <a:rPr lang="en-US" sz="1400" dirty="0">
                <a:latin typeface="Consolas" charset="0"/>
                <a:ea typeface="Arial Unicode MS" charset="0"/>
                <a:cs typeface="Consolas" charset="0"/>
              </a:rPr>
              <a:t>         1</a:t>
            </a:r>
          </a:p>
          <a:p>
            <a:pPr algn="l">
              <a:lnSpc>
                <a:spcPct val="90000"/>
              </a:lnSpc>
              <a:spcBef>
                <a:spcPts val="400"/>
              </a:spcBef>
              <a:buClr>
                <a:srgbClr val="006600"/>
              </a:buClr>
              <a:buSzPct val="85000"/>
              <a:defRPr/>
            </a:pPr>
            <a:r>
              <a:rPr lang="en-US" sz="1400" dirty="0">
                <a:latin typeface="Consolas" charset="0"/>
                <a:ea typeface="Arial Unicode MS" charset="0"/>
                <a:cs typeface="Consolas" charset="0"/>
              </a:rPr>
              <a:t>3:       </a:t>
            </a:r>
            <a:r>
              <a:rPr lang="en-US" sz="1400" dirty="0">
                <a:latin typeface="Wingdings"/>
                <a:ea typeface="Wingdings"/>
                <a:cs typeface="Wingdings"/>
                <a:sym typeface="Wingdings"/>
              </a:rPr>
              <a:t> </a:t>
            </a:r>
            <a:r>
              <a:rPr lang="en-US" sz="1400" dirty="0">
                <a:latin typeface="Consolas" charset="0"/>
                <a:ea typeface="Arial Unicode MS" charset="0"/>
                <a:cs typeface="Consolas" charset="0"/>
              </a:rPr>
              <a:t>  4</a:t>
            </a:r>
          </a:p>
          <a:p>
            <a:pPr algn="l">
              <a:lnSpc>
                <a:spcPct val="90000"/>
              </a:lnSpc>
              <a:spcBef>
                <a:spcPts val="400"/>
              </a:spcBef>
              <a:buClr>
                <a:srgbClr val="006600"/>
              </a:buClr>
              <a:buSzPct val="85000"/>
              <a:defRPr/>
            </a:pPr>
            <a:r>
              <a:rPr lang="en-US" sz="1400" dirty="0">
                <a:latin typeface="Consolas" charset="0"/>
                <a:ea typeface="Arial Unicode MS" charset="0"/>
                <a:cs typeface="Consolas" charset="0"/>
              </a:rPr>
              <a:t>4:       R   </a:t>
            </a:r>
            <a:r>
              <a:rPr lang="en-US" sz="1600" dirty="0">
                <a:latin typeface="Consolas" charset="0"/>
                <a:ea typeface="Arial Unicode MS" charset="0"/>
                <a:cs typeface="Consolas" charset="0"/>
              </a:rPr>
              <a:t> </a:t>
            </a:r>
            <a:r>
              <a:rPr lang="en-US" sz="1400" dirty="0">
                <a:latin typeface="Consolas" charset="0"/>
                <a:ea typeface="Arial Unicode MS" charset="0"/>
                <a:cs typeface="Consolas" charset="0"/>
              </a:rPr>
              <a:t>5</a:t>
            </a:r>
          </a:p>
          <a:p>
            <a:pPr algn="l">
              <a:lnSpc>
                <a:spcPct val="90000"/>
              </a:lnSpc>
              <a:spcBef>
                <a:spcPts val="400"/>
              </a:spcBef>
              <a:buClr>
                <a:srgbClr val="006600"/>
              </a:buClr>
              <a:buSzPct val="85000"/>
              <a:defRPr/>
            </a:pPr>
            <a:r>
              <a:rPr lang="en-US" sz="1400" dirty="0">
                <a:latin typeface="Consolas" charset="0"/>
                <a:ea typeface="Arial Unicode MS" charset="0"/>
                <a:cs typeface="Consolas" charset="0"/>
              </a:rPr>
              <a:t>5:  </a:t>
            </a:r>
            <a:r>
              <a:rPr lang="en-US" sz="1400" dirty="0">
                <a:latin typeface="Wingdings"/>
                <a:ea typeface="Wingdings"/>
                <a:cs typeface="Wingdings"/>
                <a:sym typeface="Wingdings"/>
              </a:rPr>
              <a:t></a:t>
            </a:r>
            <a:r>
              <a:rPr lang="en-US" sz="1200" dirty="0">
                <a:latin typeface="Consolas" charset="0"/>
                <a:ea typeface="Arial Unicode MS" charset="0"/>
                <a:cs typeface="Consolas" charset="0"/>
              </a:rPr>
              <a:t> </a:t>
            </a:r>
            <a:r>
              <a:rPr lang="en-US" sz="1400" dirty="0">
                <a:latin typeface="Consolas" charset="0"/>
                <a:ea typeface="Arial Unicode MS" charset="0"/>
                <a:cs typeface="Consolas" charset="0"/>
              </a:rPr>
              <a:t>        4</a:t>
            </a:r>
          </a:p>
        </p:txBody>
      </p:sp>
      <p:sp>
        <p:nvSpPr>
          <p:cNvPr id="171010" name="Rectangle 2"/>
          <p:cNvSpPr>
            <a:spLocks noGrp="1" noChangeArrowheads="1"/>
          </p:cNvSpPr>
          <p:nvPr>
            <p:ph type="title" idx="4294967295"/>
          </p:nvPr>
        </p:nvSpPr>
        <p:spPr/>
        <p:txBody>
          <a:bodyPr/>
          <a:lstStyle/>
          <a:p>
            <a:pPr>
              <a:defRPr/>
            </a:pPr>
            <a:r>
              <a:rPr lang="en-US" dirty="0"/>
              <a:t>Turing machine</a:t>
            </a:r>
          </a:p>
        </p:txBody>
      </p:sp>
      <p:grpSp>
        <p:nvGrpSpPr>
          <p:cNvPr id="26627" name="Group 254"/>
          <p:cNvGrpSpPr>
            <a:grpSpLocks/>
          </p:cNvGrpSpPr>
          <p:nvPr/>
        </p:nvGrpSpPr>
        <p:grpSpPr bwMode="auto">
          <a:xfrm>
            <a:off x="250825" y="1700213"/>
            <a:ext cx="3600450" cy="650875"/>
            <a:chOff x="251520" y="1700808"/>
            <a:chExt cx="3600400" cy="649786"/>
          </a:xfrm>
        </p:grpSpPr>
        <p:sp>
          <p:nvSpPr>
            <p:cNvPr id="26632" name="Rectangle 301"/>
            <p:cNvSpPr>
              <a:spLocks noChangeArrowheads="1"/>
            </p:cNvSpPr>
            <p:nvPr/>
          </p:nvSpPr>
          <p:spPr bwMode="auto">
            <a:xfrm>
              <a:off x="251520" y="1990554"/>
              <a:ext cx="288032" cy="2880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tIns="0" bIns="46800" anchor="ctr"/>
            <a:lstStyle/>
            <a:p>
              <a:r>
                <a:rPr lang="en-US" sz="2800" dirty="0"/>
                <a:t>...</a:t>
              </a:r>
            </a:p>
          </p:txBody>
        </p:sp>
        <p:sp>
          <p:nvSpPr>
            <p:cNvPr id="257" name="Rectangle 301"/>
            <p:cNvSpPr>
              <a:spLocks noChangeArrowheads="1"/>
            </p:cNvSpPr>
            <p:nvPr/>
          </p:nvSpPr>
          <p:spPr bwMode="auto">
            <a:xfrm>
              <a:off x="2339054" y="2062152"/>
              <a:ext cx="288921" cy="288442"/>
            </a:xfrm>
            <a:prstGeom prst="rect">
              <a:avLst/>
            </a:prstGeom>
            <a:solidFill>
              <a:srgbClr val="EEFFBF"/>
            </a:solidFill>
            <a:ln w="12700">
              <a:solidFill>
                <a:schemeClr val="tx1">
                  <a:lumMod val="50000"/>
                  <a:lumOff val="50000"/>
                </a:schemeClr>
              </a:solidFill>
              <a:miter lim="800000"/>
              <a:headEnd/>
              <a:tailEnd/>
            </a:ln>
          </p:spPr>
          <p:txBody>
            <a:bodyPr wrap="none" tIns="0" bIns="46800" anchor="ctr"/>
            <a:lstStyle/>
            <a:p>
              <a:pPr>
                <a:defRPr/>
              </a:pPr>
              <a:r>
                <a:rPr lang="en-US" sz="1400" dirty="0">
                  <a:latin typeface="Wingdings"/>
                  <a:ea typeface="Wingdings"/>
                  <a:cs typeface="Wingdings"/>
                  <a:sym typeface="Wingdings"/>
                </a:rPr>
                <a:t></a:t>
              </a:r>
              <a:endParaRPr lang="en-US" sz="1400" dirty="0">
                <a:latin typeface="Wingdings"/>
                <a:ea typeface="Wingdings"/>
                <a:cs typeface="Wingdings"/>
              </a:endParaRPr>
            </a:p>
          </p:txBody>
        </p:sp>
        <p:sp>
          <p:nvSpPr>
            <p:cNvPr id="258" name="Rectangle 301"/>
            <p:cNvSpPr>
              <a:spLocks noChangeArrowheads="1"/>
            </p:cNvSpPr>
            <p:nvPr/>
          </p:nvSpPr>
          <p:spPr bwMode="auto">
            <a:xfrm>
              <a:off x="2627975" y="2062152"/>
              <a:ext cx="287333" cy="288442"/>
            </a:xfrm>
            <a:prstGeom prst="rect">
              <a:avLst/>
            </a:prstGeom>
            <a:solidFill>
              <a:srgbClr val="EEFFBF"/>
            </a:solidFill>
            <a:ln w="12700">
              <a:solidFill>
                <a:schemeClr val="tx1">
                  <a:lumMod val="50000"/>
                  <a:lumOff val="50000"/>
                </a:schemeClr>
              </a:solidFill>
              <a:miter lim="800000"/>
              <a:headEnd/>
              <a:tailEnd/>
            </a:ln>
          </p:spPr>
          <p:txBody>
            <a:bodyPr wrap="none" tIns="0" bIns="46800" anchor="ctr"/>
            <a:lstStyle/>
            <a:p>
              <a:pPr>
                <a:defRPr/>
              </a:pPr>
              <a:endParaRPr lang="en-US" sz="1400" dirty="0"/>
            </a:p>
          </p:txBody>
        </p:sp>
        <p:sp>
          <p:nvSpPr>
            <p:cNvPr id="26635" name="Down Arrow 258"/>
            <p:cNvSpPr>
              <a:spLocks noChangeArrowheads="1"/>
            </p:cNvSpPr>
            <p:nvPr/>
          </p:nvSpPr>
          <p:spPr bwMode="auto">
            <a:xfrm>
              <a:off x="2051720" y="1700808"/>
              <a:ext cx="211645" cy="289746"/>
            </a:xfrm>
            <a:prstGeom prst="downArrow">
              <a:avLst>
                <a:gd name="adj1" fmla="val 50000"/>
                <a:gd name="adj2" fmla="val 50001"/>
              </a:avLst>
            </a:prstGeom>
            <a:solidFill>
              <a:srgbClr val="CC3300"/>
            </a:solidFill>
            <a:ln w="12700">
              <a:solidFill>
                <a:srgbClr val="800000"/>
              </a:solidFill>
              <a:round/>
              <a:headEnd/>
              <a:tailEnd/>
            </a:ln>
          </p:spPr>
          <p:txBody>
            <a:bodyPr/>
            <a:lstStyle/>
            <a:p>
              <a:endParaRPr lang="en-US" dirty="0"/>
            </a:p>
          </p:txBody>
        </p:sp>
        <p:sp>
          <p:nvSpPr>
            <p:cNvPr id="26636" name="Rectangle 301"/>
            <p:cNvSpPr>
              <a:spLocks noChangeArrowheads="1"/>
            </p:cNvSpPr>
            <p:nvPr/>
          </p:nvSpPr>
          <p:spPr bwMode="auto">
            <a:xfrm>
              <a:off x="3563888" y="1990554"/>
              <a:ext cx="288032" cy="2880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tIns="0" bIns="46800" anchor="ctr"/>
            <a:lstStyle/>
            <a:p>
              <a:r>
                <a:rPr lang="en-US" sz="2800" dirty="0"/>
                <a:t>...</a:t>
              </a:r>
            </a:p>
          </p:txBody>
        </p:sp>
        <p:sp>
          <p:nvSpPr>
            <p:cNvPr id="261" name="Rectangle 301"/>
            <p:cNvSpPr>
              <a:spLocks noChangeArrowheads="1"/>
            </p:cNvSpPr>
            <p:nvPr/>
          </p:nvSpPr>
          <p:spPr bwMode="auto">
            <a:xfrm>
              <a:off x="1475466" y="2062152"/>
              <a:ext cx="288921" cy="288442"/>
            </a:xfrm>
            <a:prstGeom prst="rect">
              <a:avLst/>
            </a:prstGeom>
            <a:solidFill>
              <a:srgbClr val="EEFFBF"/>
            </a:solidFill>
            <a:ln w="12700">
              <a:solidFill>
                <a:schemeClr val="tx1">
                  <a:lumMod val="50000"/>
                  <a:lumOff val="50000"/>
                </a:schemeClr>
              </a:solidFill>
              <a:miter lim="800000"/>
              <a:headEnd/>
              <a:tailEnd/>
            </a:ln>
          </p:spPr>
          <p:txBody>
            <a:bodyPr wrap="none" tIns="0" bIns="46800" anchor="ctr"/>
            <a:lstStyle/>
            <a:p>
              <a:pPr>
                <a:defRPr/>
              </a:pPr>
              <a:endParaRPr lang="en-US" sz="1400" dirty="0"/>
            </a:p>
          </p:txBody>
        </p:sp>
        <p:sp>
          <p:nvSpPr>
            <p:cNvPr id="262" name="Rectangle 301"/>
            <p:cNvSpPr>
              <a:spLocks noChangeArrowheads="1"/>
            </p:cNvSpPr>
            <p:nvPr/>
          </p:nvSpPr>
          <p:spPr bwMode="auto">
            <a:xfrm>
              <a:off x="1764387" y="2062152"/>
              <a:ext cx="287333" cy="288442"/>
            </a:xfrm>
            <a:prstGeom prst="rect">
              <a:avLst/>
            </a:prstGeom>
            <a:solidFill>
              <a:srgbClr val="EEFFBF"/>
            </a:solidFill>
            <a:ln w="12700">
              <a:solidFill>
                <a:schemeClr val="tx1">
                  <a:lumMod val="50000"/>
                  <a:lumOff val="50000"/>
                </a:schemeClr>
              </a:solidFill>
              <a:miter lim="800000"/>
              <a:headEnd/>
              <a:tailEnd/>
            </a:ln>
          </p:spPr>
          <p:txBody>
            <a:bodyPr wrap="none" tIns="0" bIns="46800" anchor="ctr"/>
            <a:lstStyle/>
            <a:p>
              <a:pPr>
                <a:defRPr/>
              </a:pPr>
              <a:r>
                <a:rPr lang="en-US" sz="1400" dirty="0">
                  <a:latin typeface="Wingdings"/>
                  <a:ea typeface="Wingdings"/>
                  <a:cs typeface="Wingdings"/>
                  <a:sym typeface="Wingdings"/>
                </a:rPr>
                <a:t></a:t>
              </a:r>
              <a:endParaRPr lang="en-US" sz="1400" dirty="0">
                <a:latin typeface="Wingdings"/>
                <a:ea typeface="Wingdings"/>
                <a:cs typeface="Wingdings"/>
              </a:endParaRPr>
            </a:p>
          </p:txBody>
        </p:sp>
        <p:sp>
          <p:nvSpPr>
            <p:cNvPr id="263" name="Rectangle 301"/>
            <p:cNvSpPr>
              <a:spLocks noChangeArrowheads="1"/>
            </p:cNvSpPr>
            <p:nvPr/>
          </p:nvSpPr>
          <p:spPr bwMode="auto">
            <a:xfrm>
              <a:off x="2051720" y="2062152"/>
              <a:ext cx="287334" cy="288442"/>
            </a:xfrm>
            <a:prstGeom prst="rect">
              <a:avLst/>
            </a:prstGeom>
            <a:solidFill>
              <a:srgbClr val="EEFFBF"/>
            </a:solidFill>
            <a:ln w="12700">
              <a:solidFill>
                <a:schemeClr val="tx1">
                  <a:lumMod val="50000"/>
                  <a:lumOff val="50000"/>
                </a:schemeClr>
              </a:solidFill>
              <a:miter lim="800000"/>
              <a:headEnd/>
              <a:tailEnd/>
            </a:ln>
          </p:spPr>
          <p:txBody>
            <a:bodyPr wrap="none" tIns="0" bIns="46800" anchor="ctr"/>
            <a:lstStyle/>
            <a:p>
              <a:pPr>
                <a:defRPr/>
              </a:pPr>
              <a:r>
                <a:rPr lang="en-US" sz="1400" dirty="0">
                  <a:latin typeface="Wingdings"/>
                  <a:ea typeface="Wingdings"/>
                  <a:cs typeface="Wingdings"/>
                  <a:sym typeface="Wingdings"/>
                </a:rPr>
                <a:t></a:t>
              </a:r>
              <a:endParaRPr lang="en-US" sz="1400" dirty="0">
                <a:latin typeface="Wingdings"/>
                <a:ea typeface="Wingdings"/>
                <a:cs typeface="Wingdings"/>
              </a:endParaRPr>
            </a:p>
          </p:txBody>
        </p:sp>
        <p:sp>
          <p:nvSpPr>
            <p:cNvPr id="264" name="Rectangle 301"/>
            <p:cNvSpPr>
              <a:spLocks noChangeArrowheads="1"/>
            </p:cNvSpPr>
            <p:nvPr/>
          </p:nvSpPr>
          <p:spPr bwMode="auto">
            <a:xfrm>
              <a:off x="899211" y="2062152"/>
              <a:ext cx="288921" cy="288442"/>
            </a:xfrm>
            <a:prstGeom prst="rect">
              <a:avLst/>
            </a:prstGeom>
            <a:solidFill>
              <a:srgbClr val="EEFFBF"/>
            </a:solidFill>
            <a:ln w="12700">
              <a:solidFill>
                <a:schemeClr val="tx1">
                  <a:lumMod val="50000"/>
                  <a:lumOff val="50000"/>
                </a:schemeClr>
              </a:solidFill>
              <a:miter lim="800000"/>
              <a:headEnd/>
              <a:tailEnd/>
            </a:ln>
          </p:spPr>
          <p:txBody>
            <a:bodyPr wrap="none" tIns="0" bIns="46800" anchor="ctr"/>
            <a:lstStyle/>
            <a:p>
              <a:pPr>
                <a:defRPr/>
              </a:pPr>
              <a:endParaRPr lang="en-US" sz="1800" dirty="0"/>
            </a:p>
          </p:txBody>
        </p:sp>
        <p:sp>
          <p:nvSpPr>
            <p:cNvPr id="265" name="Rectangle 301"/>
            <p:cNvSpPr>
              <a:spLocks noChangeArrowheads="1"/>
            </p:cNvSpPr>
            <p:nvPr/>
          </p:nvSpPr>
          <p:spPr bwMode="auto">
            <a:xfrm>
              <a:off x="1188132" y="2062152"/>
              <a:ext cx="287334" cy="288442"/>
            </a:xfrm>
            <a:prstGeom prst="rect">
              <a:avLst/>
            </a:prstGeom>
            <a:solidFill>
              <a:srgbClr val="EEFFBF"/>
            </a:solidFill>
            <a:ln w="12700">
              <a:solidFill>
                <a:schemeClr val="tx1">
                  <a:lumMod val="50000"/>
                  <a:lumOff val="50000"/>
                </a:schemeClr>
              </a:solidFill>
              <a:miter lim="800000"/>
              <a:headEnd/>
              <a:tailEnd/>
            </a:ln>
          </p:spPr>
          <p:txBody>
            <a:bodyPr wrap="none" tIns="0" bIns="46800" anchor="ctr"/>
            <a:lstStyle/>
            <a:p>
              <a:pPr>
                <a:defRPr/>
              </a:pPr>
              <a:endParaRPr lang="en-US" sz="1800" dirty="0"/>
            </a:p>
          </p:txBody>
        </p:sp>
        <p:sp>
          <p:nvSpPr>
            <p:cNvPr id="266" name="Rectangle 301"/>
            <p:cNvSpPr>
              <a:spLocks noChangeArrowheads="1"/>
            </p:cNvSpPr>
            <p:nvPr/>
          </p:nvSpPr>
          <p:spPr bwMode="auto">
            <a:xfrm>
              <a:off x="2915308" y="2062152"/>
              <a:ext cx="288921" cy="288442"/>
            </a:xfrm>
            <a:prstGeom prst="rect">
              <a:avLst/>
            </a:prstGeom>
            <a:solidFill>
              <a:srgbClr val="EEFFBF"/>
            </a:solidFill>
            <a:ln w="12700">
              <a:solidFill>
                <a:schemeClr val="tx1">
                  <a:lumMod val="50000"/>
                  <a:lumOff val="50000"/>
                </a:schemeClr>
              </a:solidFill>
              <a:miter lim="800000"/>
              <a:headEnd/>
              <a:tailEnd/>
            </a:ln>
          </p:spPr>
          <p:txBody>
            <a:bodyPr wrap="none" tIns="0" bIns="46800" anchor="ctr"/>
            <a:lstStyle/>
            <a:p>
              <a:pPr>
                <a:defRPr/>
              </a:pPr>
              <a:endParaRPr lang="en-US" sz="1800" dirty="0"/>
            </a:p>
          </p:txBody>
        </p:sp>
        <p:sp>
          <p:nvSpPr>
            <p:cNvPr id="267" name="Rectangle 301"/>
            <p:cNvSpPr>
              <a:spLocks noChangeArrowheads="1"/>
            </p:cNvSpPr>
            <p:nvPr/>
          </p:nvSpPr>
          <p:spPr bwMode="auto">
            <a:xfrm>
              <a:off x="3204229" y="2062152"/>
              <a:ext cx="287334" cy="288442"/>
            </a:xfrm>
            <a:prstGeom prst="rect">
              <a:avLst/>
            </a:prstGeom>
            <a:solidFill>
              <a:srgbClr val="EEFFBF"/>
            </a:solidFill>
            <a:ln w="12700">
              <a:solidFill>
                <a:schemeClr val="tx1">
                  <a:lumMod val="50000"/>
                  <a:lumOff val="50000"/>
                </a:schemeClr>
              </a:solidFill>
              <a:miter lim="800000"/>
              <a:headEnd/>
              <a:tailEnd/>
            </a:ln>
          </p:spPr>
          <p:txBody>
            <a:bodyPr wrap="none" tIns="0" bIns="46800" anchor="ctr"/>
            <a:lstStyle/>
            <a:p>
              <a:pPr>
                <a:defRPr/>
              </a:pPr>
              <a:endParaRPr lang="en-US" sz="1800" dirty="0"/>
            </a:p>
          </p:txBody>
        </p:sp>
        <p:sp>
          <p:nvSpPr>
            <p:cNvPr id="268" name="Rectangle 301"/>
            <p:cNvSpPr>
              <a:spLocks noChangeArrowheads="1"/>
            </p:cNvSpPr>
            <p:nvPr/>
          </p:nvSpPr>
          <p:spPr bwMode="auto">
            <a:xfrm>
              <a:off x="611878" y="2062152"/>
              <a:ext cx="287333" cy="288442"/>
            </a:xfrm>
            <a:prstGeom prst="rect">
              <a:avLst/>
            </a:prstGeom>
            <a:solidFill>
              <a:srgbClr val="EEFFBF"/>
            </a:solidFill>
            <a:ln w="12700">
              <a:solidFill>
                <a:schemeClr val="tx1">
                  <a:lumMod val="50000"/>
                  <a:lumOff val="50000"/>
                </a:schemeClr>
              </a:solidFill>
              <a:miter lim="800000"/>
              <a:headEnd/>
              <a:tailEnd/>
            </a:ln>
          </p:spPr>
          <p:txBody>
            <a:bodyPr wrap="none" tIns="0" bIns="46800" anchor="ctr"/>
            <a:lstStyle/>
            <a:p>
              <a:pPr>
                <a:defRPr/>
              </a:pPr>
              <a:endParaRPr lang="en-US" sz="1800" dirty="0"/>
            </a:p>
          </p:txBody>
        </p:sp>
      </p:grpSp>
      <p:sp>
        <p:nvSpPr>
          <p:cNvPr id="26628" name="Text Box 9"/>
          <p:cNvSpPr txBox="1">
            <a:spLocks noChangeArrowheads="1"/>
          </p:cNvSpPr>
          <p:nvPr/>
        </p:nvSpPr>
        <p:spPr bwMode="auto">
          <a:xfrm>
            <a:off x="3563938" y="3284538"/>
            <a:ext cx="2160587" cy="2889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201600" tIns="46800" rIns="0" bIns="46800"/>
          <a:lstStyle>
            <a:lvl1pPr marL="342900" indent="-342900">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algn="l">
              <a:lnSpc>
                <a:spcPct val="90000"/>
              </a:lnSpc>
              <a:spcBef>
                <a:spcPts val="400"/>
              </a:spcBef>
              <a:buClr>
                <a:srgbClr val="006600"/>
              </a:buClr>
              <a:buSzPct val="85000"/>
            </a:pPr>
            <a:r>
              <a:rPr lang="en-US" sz="1400" dirty="0">
                <a:latin typeface="Consolas" charset="0"/>
                <a:cs typeface="Arial Unicode MS" charset="0"/>
              </a:rPr>
              <a:t>#  cond  act  next</a:t>
            </a:r>
          </a:p>
        </p:txBody>
      </p:sp>
      <p:sp>
        <p:nvSpPr>
          <p:cNvPr id="26629" name="Rounded Rectangle 22"/>
          <p:cNvSpPr>
            <a:spLocks noChangeArrowheads="1"/>
          </p:cNvSpPr>
          <p:nvPr/>
        </p:nvSpPr>
        <p:spPr bwMode="auto">
          <a:xfrm>
            <a:off x="3419475" y="3644900"/>
            <a:ext cx="2376488" cy="288925"/>
          </a:xfrm>
          <a:prstGeom prst="roundRect">
            <a:avLst>
              <a:gd name="adj" fmla="val 16667"/>
            </a:avLst>
          </a:prstGeom>
          <a:solidFill>
            <a:srgbClr val="E7D051">
              <a:alpha val="36862"/>
            </a:srgbClr>
          </a:solidFill>
          <a:ln w="12700">
            <a:solidFill>
              <a:schemeClr val="tx1"/>
            </a:solidFill>
            <a:round/>
            <a:headEnd/>
            <a:tailEnd/>
          </a:ln>
        </p:spPr>
        <p:txBody>
          <a:bodyPr/>
          <a:lstStyle/>
          <a:p>
            <a:endParaRPr lang="en-US" dirty="0"/>
          </a:p>
        </p:txBody>
      </p:sp>
      <p:sp>
        <p:nvSpPr>
          <p:cNvPr id="26631" name="Rectangle 148"/>
          <p:cNvSpPr>
            <a:spLocks noChangeArrowheads="1"/>
          </p:cNvSpPr>
          <p:nvPr/>
        </p:nvSpPr>
        <p:spPr bwMode="auto">
          <a:xfrm>
            <a:off x="468313" y="836613"/>
            <a:ext cx="7991475" cy="5762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2075" tIns="46038" rIns="92075" bIns="46038"/>
          <a:lstStyle/>
          <a:p>
            <a:pPr algn="l">
              <a:spcBef>
                <a:spcPts val="1075"/>
              </a:spcBef>
              <a:buClr>
                <a:srgbClr val="006600"/>
              </a:buClr>
              <a:buSzPct val="80000"/>
            </a:pPr>
            <a:r>
              <a:rPr lang="en-US" sz="1800" u="sng" dirty="0">
                <a:latin typeface="Times New Roman" charset="0"/>
                <a:cs typeface="Times New Roman" charset="0"/>
              </a:rPr>
              <a:t>Task:</a:t>
            </a:r>
            <a:r>
              <a:rPr lang="en-US" sz="1800" dirty="0">
                <a:latin typeface="Times New Roman" charset="0"/>
                <a:cs typeface="Times New Roman" charset="0"/>
              </a:rPr>
              <a:t> write a program that computes   </a:t>
            </a:r>
            <a:r>
              <a:rPr lang="en-US" i="1" dirty="0">
                <a:latin typeface="Times New Roman" charset="0"/>
                <a:cs typeface="Times New Roman" charset="0"/>
              </a:rPr>
              <a:t>f</a:t>
            </a:r>
            <a:r>
              <a:rPr lang="en-US" dirty="0">
                <a:latin typeface="Times New Roman" charset="0"/>
                <a:cs typeface="Times New Roman" charset="0"/>
              </a:rPr>
              <a:t> (</a:t>
            </a:r>
            <a:r>
              <a:rPr lang="en-US" i="1" dirty="0">
                <a:latin typeface="Times New Roman" charset="0"/>
                <a:cs typeface="Times New Roman" charset="0"/>
              </a:rPr>
              <a:t>x</a:t>
            </a:r>
            <a:r>
              <a:rPr lang="en-US" dirty="0">
                <a:latin typeface="Times New Roman" charset="0"/>
                <a:cs typeface="Times New Roman" charset="0"/>
              </a:rPr>
              <a:t>) = </a:t>
            </a:r>
            <a:r>
              <a:rPr lang="en-US" i="1" dirty="0">
                <a:latin typeface="Times New Roman" charset="0"/>
                <a:cs typeface="Times New Roman" charset="0"/>
              </a:rPr>
              <a:t>x </a:t>
            </a:r>
            <a:r>
              <a:rPr lang="en-US" dirty="0">
                <a:latin typeface="Times New Roman" charset="0"/>
                <a:cs typeface="Times New Roman" charset="0"/>
              </a:rPr>
              <a:t>+ 1</a:t>
            </a:r>
          </a:p>
          <a:p>
            <a:pPr algn="l">
              <a:spcBef>
                <a:spcPts val="1075"/>
              </a:spcBef>
              <a:buClr>
                <a:srgbClr val="006600"/>
              </a:buClr>
              <a:buSzPct val="80000"/>
            </a:pPr>
            <a:endParaRPr lang="en-US" dirty="0">
              <a:latin typeface="Times New Roman" charset="0"/>
              <a:cs typeface="Times New Roman" charset="0"/>
            </a:endParaRPr>
          </a:p>
        </p:txBody>
      </p:sp>
      <p:sp>
        <p:nvSpPr>
          <p:cNvPr id="23" name="Rectangle 148"/>
          <p:cNvSpPr>
            <a:spLocks noChangeArrowheads="1"/>
          </p:cNvSpPr>
          <p:nvPr/>
        </p:nvSpPr>
        <p:spPr bwMode="auto">
          <a:xfrm>
            <a:off x="990600" y="3276600"/>
            <a:ext cx="1970087" cy="18208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2075" tIns="46038" rIns="92075" bIns="46038"/>
          <a:lstStyle/>
          <a:p>
            <a:pPr algn="l">
              <a:spcBef>
                <a:spcPct val="100000"/>
              </a:spcBef>
              <a:buClr>
                <a:srgbClr val="006600"/>
              </a:buClr>
              <a:buSzPct val="85000"/>
              <a:defRPr/>
            </a:pPr>
            <a:r>
              <a:rPr lang="en-US" sz="1600" dirty="0">
                <a:latin typeface="Times New Roman"/>
                <a:cs typeface="Times New Roman"/>
              </a:rPr>
              <a:t>Commands:</a:t>
            </a:r>
          </a:p>
          <a:p>
            <a:pPr algn="l">
              <a:spcBef>
                <a:spcPts val="720"/>
              </a:spcBef>
              <a:buSzPct val="65000"/>
              <a:defRPr/>
            </a:pPr>
            <a:r>
              <a:rPr lang="en-US" sz="1600" dirty="0">
                <a:latin typeface="Consolas"/>
                <a:cs typeface="Consolas"/>
              </a:rPr>
              <a:t>L  </a:t>
            </a:r>
            <a:r>
              <a:rPr lang="en-US" sz="1400" dirty="0">
                <a:latin typeface="Consolas"/>
                <a:cs typeface="Consolas"/>
              </a:rPr>
              <a:t>(go</a:t>
            </a:r>
            <a:r>
              <a:rPr lang="en-US" sz="1600" dirty="0">
                <a:latin typeface="+mn-lt"/>
                <a:cs typeface="Consolas"/>
              </a:rPr>
              <a:t> </a:t>
            </a:r>
            <a:r>
              <a:rPr lang="en-US" sz="1400" dirty="0">
                <a:latin typeface="Consolas"/>
                <a:cs typeface="Consolas"/>
              </a:rPr>
              <a:t>left)</a:t>
            </a:r>
          </a:p>
          <a:p>
            <a:pPr algn="l">
              <a:spcBef>
                <a:spcPts val="720"/>
              </a:spcBef>
              <a:buSzPct val="65000"/>
              <a:defRPr/>
            </a:pPr>
            <a:r>
              <a:rPr lang="en-US" sz="1600" dirty="0">
                <a:latin typeface="Consolas"/>
                <a:cs typeface="Consolas"/>
              </a:rPr>
              <a:t>R  </a:t>
            </a:r>
            <a:r>
              <a:rPr lang="en-US" sz="1400" dirty="0">
                <a:latin typeface="Consolas"/>
                <a:cs typeface="Consolas"/>
              </a:rPr>
              <a:t>(go</a:t>
            </a:r>
            <a:r>
              <a:rPr lang="en-US" sz="1400" dirty="0">
                <a:cs typeface="Consolas"/>
              </a:rPr>
              <a:t> </a:t>
            </a:r>
            <a:r>
              <a:rPr lang="en-US" sz="1400" dirty="0">
                <a:latin typeface="Consolas"/>
                <a:cs typeface="Consolas"/>
              </a:rPr>
              <a:t>right)</a:t>
            </a:r>
            <a:endParaRPr lang="en-US" sz="1400" dirty="0">
              <a:latin typeface="+mn-lt"/>
              <a:cs typeface="Consolas"/>
            </a:endParaRPr>
          </a:p>
          <a:p>
            <a:pPr algn="l">
              <a:spcBef>
                <a:spcPts val="720"/>
              </a:spcBef>
              <a:buSzPct val="65000"/>
              <a:defRPr/>
            </a:pPr>
            <a:r>
              <a:rPr lang="en-US" sz="1600" dirty="0">
                <a:latin typeface="Wingdings"/>
                <a:ea typeface="Wingdings"/>
                <a:cs typeface="Wingdings"/>
                <a:sym typeface="Wingdings"/>
              </a:rPr>
              <a:t></a:t>
            </a:r>
            <a:r>
              <a:rPr lang="en-US" sz="1600" dirty="0">
                <a:latin typeface="Consolas"/>
                <a:cs typeface="Consolas"/>
              </a:rPr>
              <a:t>  </a:t>
            </a:r>
            <a:r>
              <a:rPr lang="en-US" sz="1400" dirty="0">
                <a:latin typeface="Consolas"/>
                <a:cs typeface="Consolas"/>
              </a:rPr>
              <a:t>(write</a:t>
            </a:r>
            <a:r>
              <a:rPr lang="en-US" sz="1400" dirty="0">
                <a:cs typeface="Consolas"/>
              </a:rPr>
              <a:t> </a:t>
            </a:r>
            <a:r>
              <a:rPr lang="en-US" sz="1400" dirty="0">
                <a:latin typeface="Consolas"/>
                <a:cs typeface="Consolas"/>
              </a:rPr>
              <a:t>mark)</a:t>
            </a:r>
            <a:endParaRPr lang="en-US" sz="1400" dirty="0">
              <a:latin typeface="+mn-lt"/>
              <a:cs typeface="Consolas"/>
            </a:endParaRPr>
          </a:p>
          <a:p>
            <a:pPr algn="l">
              <a:spcBef>
                <a:spcPts val="720"/>
              </a:spcBef>
              <a:buSzPct val="65000"/>
              <a:defRPr/>
            </a:pPr>
            <a:r>
              <a:rPr lang="en-US" sz="1800" dirty="0">
                <a:latin typeface="Consolas"/>
                <a:cs typeface="Consolas"/>
              </a:rPr>
              <a:t>-</a:t>
            </a:r>
            <a:r>
              <a:rPr lang="en-US" sz="1600" dirty="0">
                <a:latin typeface="Consolas"/>
                <a:cs typeface="Consolas"/>
              </a:rPr>
              <a:t>  </a:t>
            </a:r>
            <a:r>
              <a:rPr lang="en-US" sz="1400" dirty="0">
                <a:latin typeface="Consolas"/>
                <a:cs typeface="Consolas"/>
              </a:rPr>
              <a:t>(write</a:t>
            </a:r>
            <a:r>
              <a:rPr lang="en-US" sz="1400" dirty="0">
                <a:cs typeface="Consolas"/>
              </a:rPr>
              <a:t> </a:t>
            </a:r>
            <a:r>
              <a:rPr lang="en-US" sz="1400" dirty="0">
                <a:latin typeface="Consolas"/>
                <a:cs typeface="Consolas"/>
              </a:rPr>
              <a:t>blank)</a:t>
            </a:r>
            <a:endParaRPr lang="en-US" sz="1400" dirty="0">
              <a:latin typeface="+mn-lt"/>
              <a:cs typeface="Consolas"/>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 Box 9">
            <a:extLst>
              <a:ext uri="{FF2B5EF4-FFF2-40B4-BE49-F238E27FC236}">
                <a16:creationId xmlns:a16="http://schemas.microsoft.com/office/drawing/2014/main" id="{BB45D570-2B8A-D940-8EDE-8C23B4DCFAC3}"/>
              </a:ext>
            </a:extLst>
          </p:cNvPr>
          <p:cNvSpPr txBox="1">
            <a:spLocks noChangeArrowheads="1"/>
          </p:cNvSpPr>
          <p:nvPr/>
        </p:nvSpPr>
        <p:spPr bwMode="auto">
          <a:xfrm>
            <a:off x="3563938" y="3573463"/>
            <a:ext cx="2074862" cy="1439862"/>
          </a:xfrm>
          <a:prstGeom prst="rect">
            <a:avLst/>
          </a:prstGeom>
          <a:solidFill>
            <a:schemeClr val="bg1"/>
          </a:solidFill>
          <a:ln w="9525">
            <a:solidFill>
              <a:srgbClr val="293973"/>
            </a:solidFill>
            <a:miter lim="800000"/>
            <a:headEnd/>
            <a:tailEnd/>
          </a:ln>
          <a:effectLst>
            <a:outerShdw blurRad="50800" dist="38100" dir="2700000" algn="tl" rotWithShape="0">
              <a:prstClr val="black">
                <a:alpha val="40000"/>
              </a:prstClr>
            </a:outerShdw>
          </a:effectLst>
        </p:spPr>
        <p:txBody>
          <a:bodyPr lIns="201600" tIns="46800" rIns="0" bIns="46800" anchor="ctr"/>
          <a:lstStyle>
            <a:lvl1pPr marL="342900" indent="-342900">
              <a:defRPr sz="2400">
                <a:solidFill>
                  <a:schemeClr val="tx1"/>
                </a:solidFill>
                <a:latin typeface="Arial" charset="0"/>
                <a:ea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algn="l">
              <a:lnSpc>
                <a:spcPct val="90000"/>
              </a:lnSpc>
              <a:spcBef>
                <a:spcPts val="400"/>
              </a:spcBef>
              <a:buClr>
                <a:srgbClr val="006600"/>
              </a:buClr>
              <a:buSzPct val="85000"/>
              <a:defRPr/>
            </a:pPr>
            <a:r>
              <a:rPr lang="en-US" sz="1400" dirty="0">
                <a:latin typeface="Consolas" charset="0"/>
                <a:ea typeface="Arial Unicode MS" charset="0"/>
                <a:cs typeface="Consolas" charset="0"/>
              </a:rPr>
              <a:t>1:       L    2</a:t>
            </a:r>
          </a:p>
          <a:p>
            <a:pPr algn="l">
              <a:lnSpc>
                <a:spcPct val="90000"/>
              </a:lnSpc>
              <a:spcBef>
                <a:spcPts val="400"/>
              </a:spcBef>
              <a:buClr>
                <a:srgbClr val="006600"/>
              </a:buClr>
              <a:buSzPct val="85000"/>
              <a:defRPr/>
            </a:pPr>
            <a:r>
              <a:rPr lang="en-US" sz="1400" dirty="0">
                <a:latin typeface="Consolas" charset="0"/>
                <a:ea typeface="Arial Unicode MS" charset="0"/>
                <a:cs typeface="Consolas" charset="0"/>
              </a:rPr>
              <a:t>2:</a:t>
            </a:r>
            <a:r>
              <a:rPr lang="en-US" sz="1400" dirty="0">
                <a:latin typeface="Wingdings"/>
                <a:ea typeface="Wingdings"/>
                <a:cs typeface="Wingdings"/>
                <a:sym typeface="Wingdings"/>
              </a:rPr>
              <a:t> </a:t>
            </a:r>
            <a:r>
              <a:rPr lang="en-US" sz="1400" dirty="0">
                <a:latin typeface="Consolas" charset="0"/>
                <a:ea typeface="Arial Unicode MS" charset="0"/>
                <a:cs typeface="Consolas" charset="0"/>
              </a:rPr>
              <a:t>         1</a:t>
            </a:r>
          </a:p>
          <a:p>
            <a:pPr algn="l">
              <a:lnSpc>
                <a:spcPct val="90000"/>
              </a:lnSpc>
              <a:spcBef>
                <a:spcPts val="400"/>
              </a:spcBef>
              <a:buClr>
                <a:srgbClr val="006600"/>
              </a:buClr>
              <a:buSzPct val="85000"/>
              <a:defRPr/>
            </a:pPr>
            <a:r>
              <a:rPr lang="en-US" sz="1400" dirty="0">
                <a:latin typeface="Consolas" charset="0"/>
                <a:ea typeface="Arial Unicode MS" charset="0"/>
                <a:cs typeface="Consolas" charset="0"/>
              </a:rPr>
              <a:t>3:       </a:t>
            </a:r>
            <a:r>
              <a:rPr lang="en-US" sz="1400" dirty="0">
                <a:latin typeface="Wingdings"/>
                <a:ea typeface="Wingdings"/>
                <a:cs typeface="Wingdings"/>
                <a:sym typeface="Wingdings"/>
              </a:rPr>
              <a:t> </a:t>
            </a:r>
            <a:r>
              <a:rPr lang="en-US" sz="1400" dirty="0">
                <a:latin typeface="Consolas" charset="0"/>
                <a:ea typeface="Arial Unicode MS" charset="0"/>
                <a:cs typeface="Consolas" charset="0"/>
              </a:rPr>
              <a:t>  4</a:t>
            </a:r>
          </a:p>
          <a:p>
            <a:pPr algn="l">
              <a:lnSpc>
                <a:spcPct val="90000"/>
              </a:lnSpc>
              <a:spcBef>
                <a:spcPts val="400"/>
              </a:spcBef>
              <a:buClr>
                <a:srgbClr val="006600"/>
              </a:buClr>
              <a:buSzPct val="85000"/>
              <a:defRPr/>
            </a:pPr>
            <a:r>
              <a:rPr lang="en-US" sz="1400" dirty="0">
                <a:latin typeface="Consolas" charset="0"/>
                <a:ea typeface="Arial Unicode MS" charset="0"/>
                <a:cs typeface="Consolas" charset="0"/>
              </a:rPr>
              <a:t>4:       R   </a:t>
            </a:r>
            <a:r>
              <a:rPr lang="en-US" sz="1600" dirty="0">
                <a:latin typeface="Consolas" charset="0"/>
                <a:ea typeface="Arial Unicode MS" charset="0"/>
                <a:cs typeface="Consolas" charset="0"/>
              </a:rPr>
              <a:t> </a:t>
            </a:r>
            <a:r>
              <a:rPr lang="en-US" sz="1400" dirty="0">
                <a:latin typeface="Consolas" charset="0"/>
                <a:ea typeface="Arial Unicode MS" charset="0"/>
                <a:cs typeface="Consolas" charset="0"/>
              </a:rPr>
              <a:t>5</a:t>
            </a:r>
          </a:p>
          <a:p>
            <a:pPr algn="l">
              <a:lnSpc>
                <a:spcPct val="90000"/>
              </a:lnSpc>
              <a:spcBef>
                <a:spcPts val="400"/>
              </a:spcBef>
              <a:buClr>
                <a:srgbClr val="006600"/>
              </a:buClr>
              <a:buSzPct val="85000"/>
              <a:defRPr/>
            </a:pPr>
            <a:r>
              <a:rPr lang="en-US" sz="1400" dirty="0">
                <a:latin typeface="Consolas" charset="0"/>
                <a:ea typeface="Arial Unicode MS" charset="0"/>
                <a:cs typeface="Consolas" charset="0"/>
              </a:rPr>
              <a:t>5:  </a:t>
            </a:r>
            <a:r>
              <a:rPr lang="en-US" sz="1400" dirty="0">
                <a:latin typeface="Wingdings"/>
                <a:ea typeface="Wingdings"/>
                <a:cs typeface="Wingdings"/>
                <a:sym typeface="Wingdings"/>
              </a:rPr>
              <a:t></a:t>
            </a:r>
            <a:r>
              <a:rPr lang="en-US" sz="1200" dirty="0">
                <a:latin typeface="Consolas" charset="0"/>
                <a:ea typeface="Arial Unicode MS" charset="0"/>
                <a:cs typeface="Consolas" charset="0"/>
              </a:rPr>
              <a:t> </a:t>
            </a:r>
            <a:r>
              <a:rPr lang="en-US" sz="1400" dirty="0">
                <a:latin typeface="Consolas" charset="0"/>
                <a:ea typeface="Arial Unicode MS" charset="0"/>
                <a:cs typeface="Consolas" charset="0"/>
              </a:rPr>
              <a:t>        4</a:t>
            </a:r>
          </a:p>
        </p:txBody>
      </p:sp>
      <p:sp>
        <p:nvSpPr>
          <p:cNvPr id="171010" name="Rectangle 2"/>
          <p:cNvSpPr>
            <a:spLocks noGrp="1" noChangeArrowheads="1"/>
          </p:cNvSpPr>
          <p:nvPr>
            <p:ph type="title" idx="4294967295"/>
          </p:nvPr>
        </p:nvSpPr>
        <p:spPr/>
        <p:txBody>
          <a:bodyPr/>
          <a:lstStyle/>
          <a:p>
            <a:pPr>
              <a:defRPr/>
            </a:pPr>
            <a:r>
              <a:rPr lang="en-US" dirty="0"/>
              <a:t>Turing machine</a:t>
            </a:r>
          </a:p>
        </p:txBody>
      </p:sp>
      <p:grpSp>
        <p:nvGrpSpPr>
          <p:cNvPr id="28675" name="Group 254"/>
          <p:cNvGrpSpPr>
            <a:grpSpLocks/>
          </p:cNvGrpSpPr>
          <p:nvPr/>
        </p:nvGrpSpPr>
        <p:grpSpPr bwMode="auto">
          <a:xfrm>
            <a:off x="250825" y="1700213"/>
            <a:ext cx="3600450" cy="650875"/>
            <a:chOff x="251520" y="1700808"/>
            <a:chExt cx="3600400" cy="649786"/>
          </a:xfrm>
        </p:grpSpPr>
        <p:sp>
          <p:nvSpPr>
            <p:cNvPr id="28680" name="Rectangle 301"/>
            <p:cNvSpPr>
              <a:spLocks noChangeArrowheads="1"/>
            </p:cNvSpPr>
            <p:nvPr/>
          </p:nvSpPr>
          <p:spPr bwMode="auto">
            <a:xfrm>
              <a:off x="251520" y="1990554"/>
              <a:ext cx="288032" cy="2880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tIns="0" bIns="46800" anchor="ctr"/>
            <a:lstStyle/>
            <a:p>
              <a:r>
                <a:rPr lang="en-US" sz="2800" dirty="0"/>
                <a:t>...</a:t>
              </a:r>
            </a:p>
          </p:txBody>
        </p:sp>
        <p:sp>
          <p:nvSpPr>
            <p:cNvPr id="257" name="Rectangle 301"/>
            <p:cNvSpPr>
              <a:spLocks noChangeArrowheads="1"/>
            </p:cNvSpPr>
            <p:nvPr/>
          </p:nvSpPr>
          <p:spPr bwMode="auto">
            <a:xfrm>
              <a:off x="2339054" y="2062152"/>
              <a:ext cx="288921" cy="288442"/>
            </a:xfrm>
            <a:prstGeom prst="rect">
              <a:avLst/>
            </a:prstGeom>
            <a:solidFill>
              <a:srgbClr val="EEFFBF"/>
            </a:solidFill>
            <a:ln w="12700">
              <a:solidFill>
                <a:schemeClr val="tx1">
                  <a:lumMod val="50000"/>
                  <a:lumOff val="50000"/>
                </a:schemeClr>
              </a:solidFill>
              <a:miter lim="800000"/>
              <a:headEnd/>
              <a:tailEnd/>
            </a:ln>
          </p:spPr>
          <p:txBody>
            <a:bodyPr wrap="none" tIns="0" bIns="46800" anchor="ctr"/>
            <a:lstStyle/>
            <a:p>
              <a:pPr>
                <a:defRPr/>
              </a:pPr>
              <a:r>
                <a:rPr lang="en-US" sz="1400" dirty="0">
                  <a:latin typeface="Wingdings"/>
                  <a:ea typeface="Wingdings"/>
                  <a:cs typeface="Wingdings"/>
                  <a:sym typeface="Wingdings"/>
                </a:rPr>
                <a:t></a:t>
              </a:r>
              <a:endParaRPr lang="en-US" sz="1400" dirty="0">
                <a:latin typeface="Wingdings"/>
                <a:ea typeface="Wingdings"/>
                <a:cs typeface="Wingdings"/>
              </a:endParaRPr>
            </a:p>
          </p:txBody>
        </p:sp>
        <p:sp>
          <p:nvSpPr>
            <p:cNvPr id="258" name="Rectangle 301"/>
            <p:cNvSpPr>
              <a:spLocks noChangeArrowheads="1"/>
            </p:cNvSpPr>
            <p:nvPr/>
          </p:nvSpPr>
          <p:spPr bwMode="auto">
            <a:xfrm>
              <a:off x="2627975" y="2062152"/>
              <a:ext cx="287333" cy="288442"/>
            </a:xfrm>
            <a:prstGeom prst="rect">
              <a:avLst/>
            </a:prstGeom>
            <a:solidFill>
              <a:srgbClr val="EEFFBF"/>
            </a:solidFill>
            <a:ln w="12700">
              <a:solidFill>
                <a:schemeClr val="tx1">
                  <a:lumMod val="50000"/>
                  <a:lumOff val="50000"/>
                </a:schemeClr>
              </a:solidFill>
              <a:miter lim="800000"/>
              <a:headEnd/>
              <a:tailEnd/>
            </a:ln>
          </p:spPr>
          <p:txBody>
            <a:bodyPr wrap="none" tIns="0" bIns="46800" anchor="ctr"/>
            <a:lstStyle/>
            <a:p>
              <a:pPr>
                <a:defRPr/>
              </a:pPr>
              <a:endParaRPr lang="en-US" sz="1400" dirty="0"/>
            </a:p>
          </p:txBody>
        </p:sp>
        <p:sp>
          <p:nvSpPr>
            <p:cNvPr id="28683" name="Down Arrow 258"/>
            <p:cNvSpPr>
              <a:spLocks noChangeArrowheads="1"/>
            </p:cNvSpPr>
            <p:nvPr/>
          </p:nvSpPr>
          <p:spPr bwMode="auto">
            <a:xfrm>
              <a:off x="2051720" y="1700808"/>
              <a:ext cx="211645" cy="289746"/>
            </a:xfrm>
            <a:prstGeom prst="downArrow">
              <a:avLst>
                <a:gd name="adj1" fmla="val 50000"/>
                <a:gd name="adj2" fmla="val 50001"/>
              </a:avLst>
            </a:prstGeom>
            <a:solidFill>
              <a:srgbClr val="CC3300"/>
            </a:solidFill>
            <a:ln w="12700">
              <a:solidFill>
                <a:srgbClr val="800000"/>
              </a:solidFill>
              <a:round/>
              <a:headEnd/>
              <a:tailEnd/>
            </a:ln>
          </p:spPr>
          <p:txBody>
            <a:bodyPr/>
            <a:lstStyle/>
            <a:p>
              <a:endParaRPr lang="en-US" dirty="0"/>
            </a:p>
          </p:txBody>
        </p:sp>
        <p:sp>
          <p:nvSpPr>
            <p:cNvPr id="28684" name="Rectangle 301"/>
            <p:cNvSpPr>
              <a:spLocks noChangeArrowheads="1"/>
            </p:cNvSpPr>
            <p:nvPr/>
          </p:nvSpPr>
          <p:spPr bwMode="auto">
            <a:xfrm>
              <a:off x="3563888" y="1990554"/>
              <a:ext cx="288032" cy="2880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tIns="0" bIns="46800" anchor="ctr"/>
            <a:lstStyle/>
            <a:p>
              <a:r>
                <a:rPr lang="en-US" sz="2800" dirty="0"/>
                <a:t>...</a:t>
              </a:r>
            </a:p>
          </p:txBody>
        </p:sp>
        <p:sp>
          <p:nvSpPr>
            <p:cNvPr id="261" name="Rectangle 301"/>
            <p:cNvSpPr>
              <a:spLocks noChangeArrowheads="1"/>
            </p:cNvSpPr>
            <p:nvPr/>
          </p:nvSpPr>
          <p:spPr bwMode="auto">
            <a:xfrm>
              <a:off x="1475466" y="2062152"/>
              <a:ext cx="288921" cy="288442"/>
            </a:xfrm>
            <a:prstGeom prst="rect">
              <a:avLst/>
            </a:prstGeom>
            <a:solidFill>
              <a:srgbClr val="EEFFBF"/>
            </a:solidFill>
            <a:ln w="12700">
              <a:solidFill>
                <a:schemeClr val="tx1">
                  <a:lumMod val="50000"/>
                  <a:lumOff val="50000"/>
                </a:schemeClr>
              </a:solidFill>
              <a:miter lim="800000"/>
              <a:headEnd/>
              <a:tailEnd/>
            </a:ln>
          </p:spPr>
          <p:txBody>
            <a:bodyPr wrap="none" tIns="0" bIns="46800" anchor="ctr"/>
            <a:lstStyle/>
            <a:p>
              <a:pPr>
                <a:defRPr/>
              </a:pPr>
              <a:endParaRPr lang="en-US" sz="1400" dirty="0"/>
            </a:p>
          </p:txBody>
        </p:sp>
        <p:sp>
          <p:nvSpPr>
            <p:cNvPr id="262" name="Rectangle 301"/>
            <p:cNvSpPr>
              <a:spLocks noChangeArrowheads="1"/>
            </p:cNvSpPr>
            <p:nvPr/>
          </p:nvSpPr>
          <p:spPr bwMode="auto">
            <a:xfrm>
              <a:off x="1764387" y="2062152"/>
              <a:ext cx="287333" cy="288442"/>
            </a:xfrm>
            <a:prstGeom prst="rect">
              <a:avLst/>
            </a:prstGeom>
            <a:solidFill>
              <a:srgbClr val="EEFFBF"/>
            </a:solidFill>
            <a:ln w="12700">
              <a:solidFill>
                <a:schemeClr val="tx1">
                  <a:lumMod val="50000"/>
                  <a:lumOff val="50000"/>
                </a:schemeClr>
              </a:solidFill>
              <a:miter lim="800000"/>
              <a:headEnd/>
              <a:tailEnd/>
            </a:ln>
          </p:spPr>
          <p:txBody>
            <a:bodyPr wrap="none" tIns="0" bIns="46800" anchor="ctr"/>
            <a:lstStyle/>
            <a:p>
              <a:pPr>
                <a:defRPr/>
              </a:pPr>
              <a:r>
                <a:rPr lang="en-US" sz="1400" dirty="0">
                  <a:latin typeface="Wingdings"/>
                  <a:ea typeface="Wingdings"/>
                  <a:cs typeface="Wingdings"/>
                  <a:sym typeface="Wingdings"/>
                </a:rPr>
                <a:t></a:t>
              </a:r>
              <a:endParaRPr lang="en-US" sz="1400" dirty="0">
                <a:latin typeface="Wingdings"/>
                <a:ea typeface="Wingdings"/>
                <a:cs typeface="Wingdings"/>
              </a:endParaRPr>
            </a:p>
          </p:txBody>
        </p:sp>
        <p:sp>
          <p:nvSpPr>
            <p:cNvPr id="263" name="Rectangle 301"/>
            <p:cNvSpPr>
              <a:spLocks noChangeArrowheads="1"/>
            </p:cNvSpPr>
            <p:nvPr/>
          </p:nvSpPr>
          <p:spPr bwMode="auto">
            <a:xfrm>
              <a:off x="2051720" y="2062152"/>
              <a:ext cx="287334" cy="288442"/>
            </a:xfrm>
            <a:prstGeom prst="rect">
              <a:avLst/>
            </a:prstGeom>
            <a:solidFill>
              <a:srgbClr val="EEFFBF"/>
            </a:solidFill>
            <a:ln w="12700">
              <a:solidFill>
                <a:schemeClr val="tx1">
                  <a:lumMod val="50000"/>
                  <a:lumOff val="50000"/>
                </a:schemeClr>
              </a:solidFill>
              <a:miter lim="800000"/>
              <a:headEnd/>
              <a:tailEnd/>
            </a:ln>
          </p:spPr>
          <p:txBody>
            <a:bodyPr wrap="none" tIns="0" bIns="46800" anchor="ctr"/>
            <a:lstStyle/>
            <a:p>
              <a:pPr>
                <a:defRPr/>
              </a:pPr>
              <a:r>
                <a:rPr lang="en-US" sz="1400" dirty="0">
                  <a:latin typeface="Wingdings"/>
                  <a:ea typeface="Wingdings"/>
                  <a:cs typeface="Wingdings"/>
                  <a:sym typeface="Wingdings"/>
                </a:rPr>
                <a:t></a:t>
              </a:r>
              <a:endParaRPr lang="en-US" sz="1400" dirty="0">
                <a:latin typeface="Wingdings"/>
                <a:ea typeface="Wingdings"/>
                <a:cs typeface="Wingdings"/>
              </a:endParaRPr>
            </a:p>
          </p:txBody>
        </p:sp>
        <p:sp>
          <p:nvSpPr>
            <p:cNvPr id="264" name="Rectangle 301"/>
            <p:cNvSpPr>
              <a:spLocks noChangeArrowheads="1"/>
            </p:cNvSpPr>
            <p:nvPr/>
          </p:nvSpPr>
          <p:spPr bwMode="auto">
            <a:xfrm>
              <a:off x="899211" y="2062152"/>
              <a:ext cx="288921" cy="288442"/>
            </a:xfrm>
            <a:prstGeom prst="rect">
              <a:avLst/>
            </a:prstGeom>
            <a:solidFill>
              <a:srgbClr val="EEFFBF"/>
            </a:solidFill>
            <a:ln w="12700">
              <a:solidFill>
                <a:schemeClr val="tx1">
                  <a:lumMod val="50000"/>
                  <a:lumOff val="50000"/>
                </a:schemeClr>
              </a:solidFill>
              <a:miter lim="800000"/>
              <a:headEnd/>
              <a:tailEnd/>
            </a:ln>
          </p:spPr>
          <p:txBody>
            <a:bodyPr wrap="none" tIns="0" bIns="46800" anchor="ctr"/>
            <a:lstStyle/>
            <a:p>
              <a:pPr>
                <a:defRPr/>
              </a:pPr>
              <a:endParaRPr lang="en-US" sz="1800" dirty="0"/>
            </a:p>
          </p:txBody>
        </p:sp>
        <p:sp>
          <p:nvSpPr>
            <p:cNvPr id="265" name="Rectangle 301"/>
            <p:cNvSpPr>
              <a:spLocks noChangeArrowheads="1"/>
            </p:cNvSpPr>
            <p:nvPr/>
          </p:nvSpPr>
          <p:spPr bwMode="auto">
            <a:xfrm>
              <a:off x="1188132" y="2062152"/>
              <a:ext cx="287334" cy="288442"/>
            </a:xfrm>
            <a:prstGeom prst="rect">
              <a:avLst/>
            </a:prstGeom>
            <a:solidFill>
              <a:srgbClr val="EEFFBF"/>
            </a:solidFill>
            <a:ln w="12700">
              <a:solidFill>
                <a:schemeClr val="tx1">
                  <a:lumMod val="50000"/>
                  <a:lumOff val="50000"/>
                </a:schemeClr>
              </a:solidFill>
              <a:miter lim="800000"/>
              <a:headEnd/>
              <a:tailEnd/>
            </a:ln>
          </p:spPr>
          <p:txBody>
            <a:bodyPr wrap="none" tIns="0" bIns="46800" anchor="ctr"/>
            <a:lstStyle/>
            <a:p>
              <a:pPr>
                <a:defRPr/>
              </a:pPr>
              <a:endParaRPr lang="en-US" sz="1800" dirty="0"/>
            </a:p>
          </p:txBody>
        </p:sp>
        <p:sp>
          <p:nvSpPr>
            <p:cNvPr id="266" name="Rectangle 301"/>
            <p:cNvSpPr>
              <a:spLocks noChangeArrowheads="1"/>
            </p:cNvSpPr>
            <p:nvPr/>
          </p:nvSpPr>
          <p:spPr bwMode="auto">
            <a:xfrm>
              <a:off x="2915308" y="2062152"/>
              <a:ext cx="288921" cy="288442"/>
            </a:xfrm>
            <a:prstGeom prst="rect">
              <a:avLst/>
            </a:prstGeom>
            <a:solidFill>
              <a:srgbClr val="EEFFBF"/>
            </a:solidFill>
            <a:ln w="12700">
              <a:solidFill>
                <a:schemeClr val="tx1">
                  <a:lumMod val="50000"/>
                  <a:lumOff val="50000"/>
                </a:schemeClr>
              </a:solidFill>
              <a:miter lim="800000"/>
              <a:headEnd/>
              <a:tailEnd/>
            </a:ln>
          </p:spPr>
          <p:txBody>
            <a:bodyPr wrap="none" tIns="0" bIns="46800" anchor="ctr"/>
            <a:lstStyle/>
            <a:p>
              <a:pPr>
                <a:defRPr/>
              </a:pPr>
              <a:endParaRPr lang="en-US" sz="1800" dirty="0"/>
            </a:p>
          </p:txBody>
        </p:sp>
        <p:sp>
          <p:nvSpPr>
            <p:cNvPr id="267" name="Rectangle 301"/>
            <p:cNvSpPr>
              <a:spLocks noChangeArrowheads="1"/>
            </p:cNvSpPr>
            <p:nvPr/>
          </p:nvSpPr>
          <p:spPr bwMode="auto">
            <a:xfrm>
              <a:off x="3204229" y="2062152"/>
              <a:ext cx="287334" cy="288442"/>
            </a:xfrm>
            <a:prstGeom prst="rect">
              <a:avLst/>
            </a:prstGeom>
            <a:solidFill>
              <a:srgbClr val="EEFFBF"/>
            </a:solidFill>
            <a:ln w="12700">
              <a:solidFill>
                <a:schemeClr val="tx1">
                  <a:lumMod val="50000"/>
                  <a:lumOff val="50000"/>
                </a:schemeClr>
              </a:solidFill>
              <a:miter lim="800000"/>
              <a:headEnd/>
              <a:tailEnd/>
            </a:ln>
          </p:spPr>
          <p:txBody>
            <a:bodyPr wrap="none" tIns="0" bIns="46800" anchor="ctr"/>
            <a:lstStyle/>
            <a:p>
              <a:pPr>
                <a:defRPr/>
              </a:pPr>
              <a:endParaRPr lang="en-US" sz="1800" dirty="0"/>
            </a:p>
          </p:txBody>
        </p:sp>
        <p:sp>
          <p:nvSpPr>
            <p:cNvPr id="268" name="Rectangle 301"/>
            <p:cNvSpPr>
              <a:spLocks noChangeArrowheads="1"/>
            </p:cNvSpPr>
            <p:nvPr/>
          </p:nvSpPr>
          <p:spPr bwMode="auto">
            <a:xfrm>
              <a:off x="611878" y="2062152"/>
              <a:ext cx="287333" cy="288442"/>
            </a:xfrm>
            <a:prstGeom prst="rect">
              <a:avLst/>
            </a:prstGeom>
            <a:solidFill>
              <a:srgbClr val="EEFFBF"/>
            </a:solidFill>
            <a:ln w="12700">
              <a:solidFill>
                <a:schemeClr val="tx1">
                  <a:lumMod val="50000"/>
                  <a:lumOff val="50000"/>
                </a:schemeClr>
              </a:solidFill>
              <a:miter lim="800000"/>
              <a:headEnd/>
              <a:tailEnd/>
            </a:ln>
          </p:spPr>
          <p:txBody>
            <a:bodyPr wrap="none" tIns="0" bIns="46800" anchor="ctr"/>
            <a:lstStyle/>
            <a:p>
              <a:pPr>
                <a:defRPr/>
              </a:pPr>
              <a:endParaRPr lang="en-US" sz="1800" dirty="0"/>
            </a:p>
          </p:txBody>
        </p:sp>
      </p:grpSp>
      <p:sp>
        <p:nvSpPr>
          <p:cNvPr id="28676" name="Text Box 9"/>
          <p:cNvSpPr txBox="1">
            <a:spLocks noChangeArrowheads="1"/>
          </p:cNvSpPr>
          <p:nvPr/>
        </p:nvSpPr>
        <p:spPr bwMode="auto">
          <a:xfrm>
            <a:off x="3563938" y="3284538"/>
            <a:ext cx="2160587" cy="2889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201600" tIns="46800" rIns="0" bIns="46800"/>
          <a:lstStyle>
            <a:lvl1pPr marL="342900" indent="-342900">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algn="l">
              <a:lnSpc>
                <a:spcPct val="90000"/>
              </a:lnSpc>
              <a:spcBef>
                <a:spcPts val="400"/>
              </a:spcBef>
              <a:buClr>
                <a:srgbClr val="006600"/>
              </a:buClr>
              <a:buSzPct val="85000"/>
            </a:pPr>
            <a:r>
              <a:rPr lang="en-US" sz="1400" dirty="0">
                <a:latin typeface="Consolas" charset="0"/>
                <a:cs typeface="Arial Unicode MS" charset="0"/>
              </a:rPr>
              <a:t>#  cond  act  next</a:t>
            </a:r>
          </a:p>
        </p:txBody>
      </p:sp>
      <p:sp>
        <p:nvSpPr>
          <p:cNvPr id="28677" name="Rounded Rectangle 22"/>
          <p:cNvSpPr>
            <a:spLocks noChangeArrowheads="1"/>
          </p:cNvSpPr>
          <p:nvPr/>
        </p:nvSpPr>
        <p:spPr bwMode="auto">
          <a:xfrm>
            <a:off x="3419475" y="3933825"/>
            <a:ext cx="2376488" cy="215900"/>
          </a:xfrm>
          <a:prstGeom prst="roundRect">
            <a:avLst>
              <a:gd name="adj" fmla="val 16667"/>
            </a:avLst>
          </a:prstGeom>
          <a:solidFill>
            <a:srgbClr val="E7D051">
              <a:alpha val="36862"/>
            </a:srgbClr>
          </a:solidFill>
          <a:ln w="12700">
            <a:solidFill>
              <a:schemeClr val="tx1"/>
            </a:solidFill>
            <a:round/>
            <a:headEnd/>
            <a:tailEnd/>
          </a:ln>
        </p:spPr>
        <p:txBody>
          <a:bodyPr/>
          <a:lstStyle/>
          <a:p>
            <a:endParaRPr lang="en-US" dirty="0"/>
          </a:p>
        </p:txBody>
      </p:sp>
      <p:sp>
        <p:nvSpPr>
          <p:cNvPr id="28679" name="Rectangle 148"/>
          <p:cNvSpPr>
            <a:spLocks noChangeArrowheads="1"/>
          </p:cNvSpPr>
          <p:nvPr/>
        </p:nvSpPr>
        <p:spPr bwMode="auto">
          <a:xfrm>
            <a:off x="468313" y="836613"/>
            <a:ext cx="7991475" cy="5762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2075" tIns="46038" rIns="92075" bIns="46038"/>
          <a:lstStyle/>
          <a:p>
            <a:pPr algn="l">
              <a:spcBef>
                <a:spcPts val="1075"/>
              </a:spcBef>
              <a:buClr>
                <a:srgbClr val="006600"/>
              </a:buClr>
              <a:buSzPct val="80000"/>
            </a:pPr>
            <a:r>
              <a:rPr lang="en-US" sz="1800" u="sng" dirty="0">
                <a:latin typeface="Times New Roman" charset="0"/>
                <a:cs typeface="Times New Roman" charset="0"/>
              </a:rPr>
              <a:t>Task:</a:t>
            </a:r>
            <a:r>
              <a:rPr lang="en-US" sz="1800" dirty="0">
                <a:latin typeface="Times New Roman" charset="0"/>
                <a:cs typeface="Times New Roman" charset="0"/>
              </a:rPr>
              <a:t> write a program that computes   </a:t>
            </a:r>
            <a:r>
              <a:rPr lang="en-US" i="1" dirty="0">
                <a:latin typeface="Times New Roman" charset="0"/>
                <a:cs typeface="Times New Roman" charset="0"/>
              </a:rPr>
              <a:t>f</a:t>
            </a:r>
            <a:r>
              <a:rPr lang="en-US" dirty="0">
                <a:latin typeface="Times New Roman" charset="0"/>
                <a:cs typeface="Times New Roman" charset="0"/>
              </a:rPr>
              <a:t> (</a:t>
            </a:r>
            <a:r>
              <a:rPr lang="en-US" i="1" dirty="0">
                <a:latin typeface="Times New Roman" charset="0"/>
                <a:cs typeface="Times New Roman" charset="0"/>
              </a:rPr>
              <a:t>x</a:t>
            </a:r>
            <a:r>
              <a:rPr lang="en-US" dirty="0">
                <a:latin typeface="Times New Roman" charset="0"/>
                <a:cs typeface="Times New Roman" charset="0"/>
              </a:rPr>
              <a:t>) = </a:t>
            </a:r>
            <a:r>
              <a:rPr lang="en-US" i="1" dirty="0">
                <a:latin typeface="Times New Roman" charset="0"/>
                <a:cs typeface="Times New Roman" charset="0"/>
              </a:rPr>
              <a:t>x </a:t>
            </a:r>
            <a:r>
              <a:rPr lang="en-US" dirty="0">
                <a:latin typeface="Times New Roman" charset="0"/>
                <a:cs typeface="Times New Roman" charset="0"/>
              </a:rPr>
              <a:t>+ 1</a:t>
            </a:r>
          </a:p>
          <a:p>
            <a:pPr algn="l">
              <a:spcBef>
                <a:spcPts val="1075"/>
              </a:spcBef>
              <a:buClr>
                <a:srgbClr val="006600"/>
              </a:buClr>
              <a:buSzPct val="80000"/>
            </a:pPr>
            <a:endParaRPr lang="en-US" dirty="0">
              <a:latin typeface="Times New Roman" charset="0"/>
              <a:cs typeface="Times New Roman" charset="0"/>
            </a:endParaRPr>
          </a:p>
        </p:txBody>
      </p:sp>
      <p:sp>
        <p:nvSpPr>
          <p:cNvPr id="23" name="Rectangle 148"/>
          <p:cNvSpPr>
            <a:spLocks noChangeArrowheads="1"/>
          </p:cNvSpPr>
          <p:nvPr/>
        </p:nvSpPr>
        <p:spPr bwMode="auto">
          <a:xfrm>
            <a:off x="990600" y="3276600"/>
            <a:ext cx="1970087" cy="18208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2075" tIns="46038" rIns="92075" bIns="46038"/>
          <a:lstStyle/>
          <a:p>
            <a:pPr algn="l">
              <a:spcBef>
                <a:spcPct val="100000"/>
              </a:spcBef>
              <a:buClr>
                <a:srgbClr val="006600"/>
              </a:buClr>
              <a:buSzPct val="85000"/>
              <a:defRPr/>
            </a:pPr>
            <a:r>
              <a:rPr lang="en-US" sz="1600" dirty="0">
                <a:latin typeface="Times New Roman"/>
                <a:cs typeface="Times New Roman"/>
              </a:rPr>
              <a:t>Commands:</a:t>
            </a:r>
          </a:p>
          <a:p>
            <a:pPr algn="l">
              <a:spcBef>
                <a:spcPts val="720"/>
              </a:spcBef>
              <a:buSzPct val="65000"/>
              <a:defRPr/>
            </a:pPr>
            <a:r>
              <a:rPr lang="en-US" sz="1600" dirty="0">
                <a:latin typeface="Consolas"/>
                <a:cs typeface="Consolas"/>
              </a:rPr>
              <a:t>L  </a:t>
            </a:r>
            <a:r>
              <a:rPr lang="en-US" sz="1400" dirty="0">
                <a:latin typeface="Consolas"/>
                <a:cs typeface="Consolas"/>
              </a:rPr>
              <a:t>(go</a:t>
            </a:r>
            <a:r>
              <a:rPr lang="en-US" sz="1600" dirty="0">
                <a:latin typeface="+mn-lt"/>
                <a:cs typeface="Consolas"/>
              </a:rPr>
              <a:t> </a:t>
            </a:r>
            <a:r>
              <a:rPr lang="en-US" sz="1400" dirty="0">
                <a:latin typeface="Consolas"/>
                <a:cs typeface="Consolas"/>
              </a:rPr>
              <a:t>left)</a:t>
            </a:r>
          </a:p>
          <a:p>
            <a:pPr algn="l">
              <a:spcBef>
                <a:spcPts val="720"/>
              </a:spcBef>
              <a:buSzPct val="65000"/>
              <a:defRPr/>
            </a:pPr>
            <a:r>
              <a:rPr lang="en-US" sz="1600" dirty="0">
                <a:latin typeface="Consolas"/>
                <a:cs typeface="Consolas"/>
              </a:rPr>
              <a:t>R  </a:t>
            </a:r>
            <a:r>
              <a:rPr lang="en-US" sz="1400" dirty="0">
                <a:latin typeface="Consolas"/>
                <a:cs typeface="Consolas"/>
              </a:rPr>
              <a:t>(go</a:t>
            </a:r>
            <a:r>
              <a:rPr lang="en-US" sz="1400" dirty="0">
                <a:cs typeface="Consolas"/>
              </a:rPr>
              <a:t> </a:t>
            </a:r>
            <a:r>
              <a:rPr lang="en-US" sz="1400" dirty="0">
                <a:latin typeface="Consolas"/>
                <a:cs typeface="Consolas"/>
              </a:rPr>
              <a:t>right)</a:t>
            </a:r>
            <a:endParaRPr lang="en-US" sz="1400" dirty="0">
              <a:latin typeface="+mn-lt"/>
              <a:cs typeface="Consolas"/>
            </a:endParaRPr>
          </a:p>
          <a:p>
            <a:pPr algn="l">
              <a:spcBef>
                <a:spcPts val="720"/>
              </a:spcBef>
              <a:buSzPct val="65000"/>
              <a:defRPr/>
            </a:pPr>
            <a:r>
              <a:rPr lang="en-US" sz="1600" dirty="0">
                <a:latin typeface="Wingdings"/>
                <a:ea typeface="Wingdings"/>
                <a:cs typeface="Wingdings"/>
                <a:sym typeface="Wingdings"/>
              </a:rPr>
              <a:t></a:t>
            </a:r>
            <a:r>
              <a:rPr lang="en-US" sz="1600" dirty="0">
                <a:latin typeface="Consolas"/>
                <a:cs typeface="Consolas"/>
              </a:rPr>
              <a:t>  </a:t>
            </a:r>
            <a:r>
              <a:rPr lang="en-US" sz="1400" dirty="0">
                <a:latin typeface="Consolas"/>
                <a:cs typeface="Consolas"/>
              </a:rPr>
              <a:t>(write</a:t>
            </a:r>
            <a:r>
              <a:rPr lang="en-US" sz="1400" dirty="0">
                <a:cs typeface="Consolas"/>
              </a:rPr>
              <a:t> </a:t>
            </a:r>
            <a:r>
              <a:rPr lang="en-US" sz="1400" dirty="0">
                <a:latin typeface="Consolas"/>
                <a:cs typeface="Consolas"/>
              </a:rPr>
              <a:t>mark)</a:t>
            </a:r>
            <a:endParaRPr lang="en-US" sz="1400" dirty="0">
              <a:latin typeface="+mn-lt"/>
              <a:cs typeface="Consolas"/>
            </a:endParaRPr>
          </a:p>
          <a:p>
            <a:pPr algn="l">
              <a:spcBef>
                <a:spcPts val="720"/>
              </a:spcBef>
              <a:buSzPct val="65000"/>
              <a:defRPr/>
            </a:pPr>
            <a:r>
              <a:rPr lang="en-US" sz="1800" dirty="0">
                <a:latin typeface="Consolas"/>
                <a:cs typeface="Consolas"/>
              </a:rPr>
              <a:t>-</a:t>
            </a:r>
            <a:r>
              <a:rPr lang="en-US" sz="1600" dirty="0">
                <a:latin typeface="Consolas"/>
                <a:cs typeface="Consolas"/>
              </a:rPr>
              <a:t>  </a:t>
            </a:r>
            <a:r>
              <a:rPr lang="en-US" sz="1400" dirty="0">
                <a:latin typeface="Consolas"/>
                <a:cs typeface="Consolas"/>
              </a:rPr>
              <a:t>(write</a:t>
            </a:r>
            <a:r>
              <a:rPr lang="en-US" sz="1400" dirty="0">
                <a:cs typeface="Consolas"/>
              </a:rPr>
              <a:t> </a:t>
            </a:r>
            <a:r>
              <a:rPr lang="en-US" sz="1400" dirty="0">
                <a:latin typeface="Consolas"/>
                <a:cs typeface="Consolas"/>
              </a:rPr>
              <a:t>blank)</a:t>
            </a:r>
            <a:endParaRPr lang="en-US" sz="1400" dirty="0">
              <a:latin typeface="+mn-lt"/>
              <a:cs typeface="Consolas"/>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 Box 9">
            <a:extLst>
              <a:ext uri="{FF2B5EF4-FFF2-40B4-BE49-F238E27FC236}">
                <a16:creationId xmlns:a16="http://schemas.microsoft.com/office/drawing/2014/main" id="{0D996EE5-0955-6B47-810C-DE3106858333}"/>
              </a:ext>
            </a:extLst>
          </p:cNvPr>
          <p:cNvSpPr txBox="1">
            <a:spLocks noChangeArrowheads="1"/>
          </p:cNvSpPr>
          <p:nvPr/>
        </p:nvSpPr>
        <p:spPr bwMode="auto">
          <a:xfrm>
            <a:off x="3563938" y="3573463"/>
            <a:ext cx="2074862" cy="1439862"/>
          </a:xfrm>
          <a:prstGeom prst="rect">
            <a:avLst/>
          </a:prstGeom>
          <a:solidFill>
            <a:schemeClr val="bg1"/>
          </a:solidFill>
          <a:ln w="9525">
            <a:solidFill>
              <a:srgbClr val="293973"/>
            </a:solidFill>
            <a:miter lim="800000"/>
            <a:headEnd/>
            <a:tailEnd/>
          </a:ln>
          <a:effectLst>
            <a:outerShdw blurRad="50800" dist="38100" dir="2700000" algn="tl" rotWithShape="0">
              <a:prstClr val="black">
                <a:alpha val="40000"/>
              </a:prstClr>
            </a:outerShdw>
          </a:effectLst>
        </p:spPr>
        <p:txBody>
          <a:bodyPr lIns="201600" tIns="46800" rIns="0" bIns="46800" anchor="ctr"/>
          <a:lstStyle>
            <a:lvl1pPr marL="342900" indent="-342900">
              <a:defRPr sz="2400">
                <a:solidFill>
                  <a:schemeClr val="tx1"/>
                </a:solidFill>
                <a:latin typeface="Arial" charset="0"/>
                <a:ea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algn="l">
              <a:lnSpc>
                <a:spcPct val="90000"/>
              </a:lnSpc>
              <a:spcBef>
                <a:spcPts val="400"/>
              </a:spcBef>
              <a:buClr>
                <a:srgbClr val="006600"/>
              </a:buClr>
              <a:buSzPct val="85000"/>
              <a:defRPr/>
            </a:pPr>
            <a:r>
              <a:rPr lang="en-US" sz="1400" dirty="0">
                <a:latin typeface="Consolas" charset="0"/>
                <a:ea typeface="Arial Unicode MS" charset="0"/>
                <a:cs typeface="Consolas" charset="0"/>
              </a:rPr>
              <a:t>1:       L    2</a:t>
            </a:r>
          </a:p>
          <a:p>
            <a:pPr algn="l">
              <a:lnSpc>
                <a:spcPct val="90000"/>
              </a:lnSpc>
              <a:spcBef>
                <a:spcPts val="400"/>
              </a:spcBef>
              <a:buClr>
                <a:srgbClr val="006600"/>
              </a:buClr>
              <a:buSzPct val="85000"/>
              <a:defRPr/>
            </a:pPr>
            <a:r>
              <a:rPr lang="en-US" sz="1400" dirty="0">
                <a:latin typeface="Consolas" charset="0"/>
                <a:ea typeface="Arial Unicode MS" charset="0"/>
                <a:cs typeface="Consolas" charset="0"/>
              </a:rPr>
              <a:t>2:</a:t>
            </a:r>
            <a:r>
              <a:rPr lang="en-US" sz="1400" dirty="0">
                <a:latin typeface="Wingdings"/>
                <a:ea typeface="Wingdings"/>
                <a:cs typeface="Wingdings"/>
                <a:sym typeface="Wingdings"/>
              </a:rPr>
              <a:t> </a:t>
            </a:r>
            <a:r>
              <a:rPr lang="en-US" sz="1400" dirty="0">
                <a:latin typeface="Consolas" charset="0"/>
                <a:ea typeface="Arial Unicode MS" charset="0"/>
                <a:cs typeface="Consolas" charset="0"/>
              </a:rPr>
              <a:t>         1</a:t>
            </a:r>
          </a:p>
          <a:p>
            <a:pPr algn="l">
              <a:lnSpc>
                <a:spcPct val="90000"/>
              </a:lnSpc>
              <a:spcBef>
                <a:spcPts val="400"/>
              </a:spcBef>
              <a:buClr>
                <a:srgbClr val="006600"/>
              </a:buClr>
              <a:buSzPct val="85000"/>
              <a:defRPr/>
            </a:pPr>
            <a:r>
              <a:rPr lang="en-US" sz="1400" dirty="0">
                <a:latin typeface="Consolas" charset="0"/>
                <a:ea typeface="Arial Unicode MS" charset="0"/>
                <a:cs typeface="Consolas" charset="0"/>
              </a:rPr>
              <a:t>3:       </a:t>
            </a:r>
            <a:r>
              <a:rPr lang="en-US" sz="1400" dirty="0">
                <a:latin typeface="Wingdings"/>
                <a:ea typeface="Wingdings"/>
                <a:cs typeface="Wingdings"/>
                <a:sym typeface="Wingdings"/>
              </a:rPr>
              <a:t> </a:t>
            </a:r>
            <a:r>
              <a:rPr lang="en-US" sz="1400" dirty="0">
                <a:latin typeface="Consolas" charset="0"/>
                <a:ea typeface="Arial Unicode MS" charset="0"/>
                <a:cs typeface="Consolas" charset="0"/>
              </a:rPr>
              <a:t>  4</a:t>
            </a:r>
          </a:p>
          <a:p>
            <a:pPr algn="l">
              <a:lnSpc>
                <a:spcPct val="90000"/>
              </a:lnSpc>
              <a:spcBef>
                <a:spcPts val="400"/>
              </a:spcBef>
              <a:buClr>
                <a:srgbClr val="006600"/>
              </a:buClr>
              <a:buSzPct val="85000"/>
              <a:defRPr/>
            </a:pPr>
            <a:r>
              <a:rPr lang="en-US" sz="1400" dirty="0">
                <a:latin typeface="Consolas" charset="0"/>
                <a:ea typeface="Arial Unicode MS" charset="0"/>
                <a:cs typeface="Consolas" charset="0"/>
              </a:rPr>
              <a:t>4:       R   </a:t>
            </a:r>
            <a:r>
              <a:rPr lang="en-US" sz="1600" dirty="0">
                <a:latin typeface="Consolas" charset="0"/>
                <a:ea typeface="Arial Unicode MS" charset="0"/>
                <a:cs typeface="Consolas" charset="0"/>
              </a:rPr>
              <a:t> </a:t>
            </a:r>
            <a:r>
              <a:rPr lang="en-US" sz="1400" dirty="0">
                <a:latin typeface="Consolas" charset="0"/>
                <a:ea typeface="Arial Unicode MS" charset="0"/>
                <a:cs typeface="Consolas" charset="0"/>
              </a:rPr>
              <a:t>5</a:t>
            </a:r>
          </a:p>
          <a:p>
            <a:pPr algn="l">
              <a:lnSpc>
                <a:spcPct val="90000"/>
              </a:lnSpc>
              <a:spcBef>
                <a:spcPts val="400"/>
              </a:spcBef>
              <a:buClr>
                <a:srgbClr val="006600"/>
              </a:buClr>
              <a:buSzPct val="85000"/>
              <a:defRPr/>
            </a:pPr>
            <a:r>
              <a:rPr lang="en-US" sz="1400" dirty="0">
                <a:latin typeface="Consolas" charset="0"/>
                <a:ea typeface="Arial Unicode MS" charset="0"/>
                <a:cs typeface="Consolas" charset="0"/>
              </a:rPr>
              <a:t>5:  </a:t>
            </a:r>
            <a:r>
              <a:rPr lang="en-US" sz="1400" dirty="0">
                <a:latin typeface="Wingdings"/>
                <a:ea typeface="Wingdings"/>
                <a:cs typeface="Wingdings"/>
                <a:sym typeface="Wingdings"/>
              </a:rPr>
              <a:t></a:t>
            </a:r>
            <a:r>
              <a:rPr lang="en-US" sz="1200" dirty="0">
                <a:latin typeface="Consolas" charset="0"/>
                <a:ea typeface="Arial Unicode MS" charset="0"/>
                <a:cs typeface="Consolas" charset="0"/>
              </a:rPr>
              <a:t> </a:t>
            </a:r>
            <a:r>
              <a:rPr lang="en-US" sz="1400" dirty="0">
                <a:latin typeface="Consolas" charset="0"/>
                <a:ea typeface="Arial Unicode MS" charset="0"/>
                <a:cs typeface="Consolas" charset="0"/>
              </a:rPr>
              <a:t>        4</a:t>
            </a:r>
          </a:p>
        </p:txBody>
      </p:sp>
      <p:sp>
        <p:nvSpPr>
          <p:cNvPr id="171010" name="Rectangle 2"/>
          <p:cNvSpPr>
            <a:spLocks noGrp="1" noChangeArrowheads="1"/>
          </p:cNvSpPr>
          <p:nvPr>
            <p:ph type="title" idx="4294967295"/>
          </p:nvPr>
        </p:nvSpPr>
        <p:spPr/>
        <p:txBody>
          <a:bodyPr/>
          <a:lstStyle/>
          <a:p>
            <a:pPr>
              <a:defRPr/>
            </a:pPr>
            <a:r>
              <a:rPr lang="en-US" dirty="0"/>
              <a:t>Turing machine</a:t>
            </a:r>
          </a:p>
        </p:txBody>
      </p:sp>
      <p:grpSp>
        <p:nvGrpSpPr>
          <p:cNvPr id="30723" name="Group 254"/>
          <p:cNvGrpSpPr>
            <a:grpSpLocks/>
          </p:cNvGrpSpPr>
          <p:nvPr/>
        </p:nvGrpSpPr>
        <p:grpSpPr bwMode="auto">
          <a:xfrm>
            <a:off x="250825" y="1700213"/>
            <a:ext cx="3600450" cy="650875"/>
            <a:chOff x="251520" y="1700808"/>
            <a:chExt cx="3600400" cy="649786"/>
          </a:xfrm>
        </p:grpSpPr>
        <p:sp>
          <p:nvSpPr>
            <p:cNvPr id="30728" name="Rectangle 301"/>
            <p:cNvSpPr>
              <a:spLocks noChangeArrowheads="1"/>
            </p:cNvSpPr>
            <p:nvPr/>
          </p:nvSpPr>
          <p:spPr bwMode="auto">
            <a:xfrm>
              <a:off x="251520" y="1990554"/>
              <a:ext cx="288032" cy="2880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tIns="0" bIns="46800" anchor="ctr"/>
            <a:lstStyle/>
            <a:p>
              <a:r>
                <a:rPr lang="en-US" sz="2800" dirty="0"/>
                <a:t>...</a:t>
              </a:r>
            </a:p>
          </p:txBody>
        </p:sp>
        <p:sp>
          <p:nvSpPr>
            <p:cNvPr id="257" name="Rectangle 301"/>
            <p:cNvSpPr>
              <a:spLocks noChangeArrowheads="1"/>
            </p:cNvSpPr>
            <p:nvPr/>
          </p:nvSpPr>
          <p:spPr bwMode="auto">
            <a:xfrm>
              <a:off x="2339054" y="2062152"/>
              <a:ext cx="288921" cy="288442"/>
            </a:xfrm>
            <a:prstGeom prst="rect">
              <a:avLst/>
            </a:prstGeom>
            <a:solidFill>
              <a:srgbClr val="EEFFBF"/>
            </a:solidFill>
            <a:ln w="12700">
              <a:solidFill>
                <a:schemeClr val="tx1">
                  <a:lumMod val="50000"/>
                  <a:lumOff val="50000"/>
                </a:schemeClr>
              </a:solidFill>
              <a:miter lim="800000"/>
              <a:headEnd/>
              <a:tailEnd/>
            </a:ln>
          </p:spPr>
          <p:txBody>
            <a:bodyPr wrap="none" tIns="0" bIns="46800" anchor="ctr"/>
            <a:lstStyle/>
            <a:p>
              <a:pPr>
                <a:defRPr/>
              </a:pPr>
              <a:r>
                <a:rPr lang="en-US" sz="1400" dirty="0">
                  <a:latin typeface="Wingdings"/>
                  <a:ea typeface="Wingdings"/>
                  <a:cs typeface="Wingdings"/>
                  <a:sym typeface="Wingdings"/>
                </a:rPr>
                <a:t></a:t>
              </a:r>
              <a:endParaRPr lang="en-US" sz="1400" dirty="0">
                <a:latin typeface="Wingdings"/>
                <a:ea typeface="Wingdings"/>
                <a:cs typeface="Wingdings"/>
              </a:endParaRPr>
            </a:p>
          </p:txBody>
        </p:sp>
        <p:sp>
          <p:nvSpPr>
            <p:cNvPr id="258" name="Rectangle 301"/>
            <p:cNvSpPr>
              <a:spLocks noChangeArrowheads="1"/>
            </p:cNvSpPr>
            <p:nvPr/>
          </p:nvSpPr>
          <p:spPr bwMode="auto">
            <a:xfrm>
              <a:off x="2627975" y="2062152"/>
              <a:ext cx="287333" cy="288442"/>
            </a:xfrm>
            <a:prstGeom prst="rect">
              <a:avLst/>
            </a:prstGeom>
            <a:solidFill>
              <a:srgbClr val="EEFFBF"/>
            </a:solidFill>
            <a:ln w="12700">
              <a:solidFill>
                <a:schemeClr val="tx1">
                  <a:lumMod val="50000"/>
                  <a:lumOff val="50000"/>
                </a:schemeClr>
              </a:solidFill>
              <a:miter lim="800000"/>
              <a:headEnd/>
              <a:tailEnd/>
            </a:ln>
          </p:spPr>
          <p:txBody>
            <a:bodyPr wrap="none" tIns="0" bIns="46800" anchor="ctr"/>
            <a:lstStyle/>
            <a:p>
              <a:pPr>
                <a:defRPr/>
              </a:pPr>
              <a:endParaRPr lang="en-US" sz="1400" dirty="0"/>
            </a:p>
          </p:txBody>
        </p:sp>
        <p:sp>
          <p:nvSpPr>
            <p:cNvPr id="30731" name="Down Arrow 258"/>
            <p:cNvSpPr>
              <a:spLocks noChangeArrowheads="1"/>
            </p:cNvSpPr>
            <p:nvPr/>
          </p:nvSpPr>
          <p:spPr bwMode="auto">
            <a:xfrm>
              <a:off x="2056099" y="1700808"/>
              <a:ext cx="211645" cy="289746"/>
            </a:xfrm>
            <a:prstGeom prst="downArrow">
              <a:avLst>
                <a:gd name="adj1" fmla="val 50000"/>
                <a:gd name="adj2" fmla="val 50001"/>
              </a:avLst>
            </a:prstGeom>
            <a:solidFill>
              <a:srgbClr val="CC3300"/>
            </a:solidFill>
            <a:ln w="12700">
              <a:solidFill>
                <a:srgbClr val="800000"/>
              </a:solidFill>
              <a:round/>
              <a:headEnd/>
              <a:tailEnd/>
            </a:ln>
          </p:spPr>
          <p:txBody>
            <a:bodyPr/>
            <a:lstStyle/>
            <a:p>
              <a:endParaRPr lang="en-US" dirty="0"/>
            </a:p>
          </p:txBody>
        </p:sp>
        <p:sp>
          <p:nvSpPr>
            <p:cNvPr id="30732" name="Rectangle 301"/>
            <p:cNvSpPr>
              <a:spLocks noChangeArrowheads="1"/>
            </p:cNvSpPr>
            <p:nvPr/>
          </p:nvSpPr>
          <p:spPr bwMode="auto">
            <a:xfrm>
              <a:off x="3563888" y="1990554"/>
              <a:ext cx="288032" cy="2880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tIns="0" bIns="46800" anchor="ctr"/>
            <a:lstStyle/>
            <a:p>
              <a:r>
                <a:rPr lang="en-US" sz="2800" dirty="0"/>
                <a:t>...</a:t>
              </a:r>
            </a:p>
          </p:txBody>
        </p:sp>
        <p:sp>
          <p:nvSpPr>
            <p:cNvPr id="261" name="Rectangle 301"/>
            <p:cNvSpPr>
              <a:spLocks noChangeArrowheads="1"/>
            </p:cNvSpPr>
            <p:nvPr/>
          </p:nvSpPr>
          <p:spPr bwMode="auto">
            <a:xfrm>
              <a:off x="1475466" y="2062152"/>
              <a:ext cx="288921" cy="288442"/>
            </a:xfrm>
            <a:prstGeom prst="rect">
              <a:avLst/>
            </a:prstGeom>
            <a:solidFill>
              <a:srgbClr val="EEFFBF"/>
            </a:solidFill>
            <a:ln w="12700">
              <a:solidFill>
                <a:schemeClr val="tx1">
                  <a:lumMod val="50000"/>
                  <a:lumOff val="50000"/>
                </a:schemeClr>
              </a:solidFill>
              <a:miter lim="800000"/>
              <a:headEnd/>
              <a:tailEnd/>
            </a:ln>
          </p:spPr>
          <p:txBody>
            <a:bodyPr wrap="none" tIns="0" bIns="46800" anchor="ctr"/>
            <a:lstStyle/>
            <a:p>
              <a:pPr>
                <a:defRPr/>
              </a:pPr>
              <a:endParaRPr lang="en-US" sz="1400" dirty="0"/>
            </a:p>
          </p:txBody>
        </p:sp>
        <p:sp>
          <p:nvSpPr>
            <p:cNvPr id="262" name="Rectangle 301"/>
            <p:cNvSpPr>
              <a:spLocks noChangeArrowheads="1"/>
            </p:cNvSpPr>
            <p:nvPr/>
          </p:nvSpPr>
          <p:spPr bwMode="auto">
            <a:xfrm>
              <a:off x="1764387" y="2062152"/>
              <a:ext cx="287333" cy="288442"/>
            </a:xfrm>
            <a:prstGeom prst="rect">
              <a:avLst/>
            </a:prstGeom>
            <a:solidFill>
              <a:srgbClr val="EEFFBF"/>
            </a:solidFill>
            <a:ln w="12700">
              <a:solidFill>
                <a:schemeClr val="tx1">
                  <a:lumMod val="50000"/>
                  <a:lumOff val="50000"/>
                </a:schemeClr>
              </a:solidFill>
              <a:miter lim="800000"/>
              <a:headEnd/>
              <a:tailEnd/>
            </a:ln>
          </p:spPr>
          <p:txBody>
            <a:bodyPr wrap="none" tIns="0" bIns="46800" anchor="ctr"/>
            <a:lstStyle/>
            <a:p>
              <a:pPr>
                <a:defRPr/>
              </a:pPr>
              <a:r>
                <a:rPr lang="en-US" sz="1400" dirty="0">
                  <a:latin typeface="Wingdings"/>
                  <a:ea typeface="Wingdings"/>
                  <a:cs typeface="Wingdings"/>
                  <a:sym typeface="Wingdings"/>
                </a:rPr>
                <a:t></a:t>
              </a:r>
              <a:endParaRPr lang="en-US" sz="1400" dirty="0">
                <a:latin typeface="Wingdings"/>
                <a:ea typeface="Wingdings"/>
                <a:cs typeface="Wingdings"/>
              </a:endParaRPr>
            </a:p>
          </p:txBody>
        </p:sp>
        <p:sp>
          <p:nvSpPr>
            <p:cNvPr id="263" name="Rectangle 301"/>
            <p:cNvSpPr>
              <a:spLocks noChangeArrowheads="1"/>
            </p:cNvSpPr>
            <p:nvPr/>
          </p:nvSpPr>
          <p:spPr bwMode="auto">
            <a:xfrm>
              <a:off x="2051720" y="2062152"/>
              <a:ext cx="287334" cy="288442"/>
            </a:xfrm>
            <a:prstGeom prst="rect">
              <a:avLst/>
            </a:prstGeom>
            <a:solidFill>
              <a:srgbClr val="EEFFBF"/>
            </a:solidFill>
            <a:ln w="12700">
              <a:solidFill>
                <a:schemeClr val="tx1">
                  <a:lumMod val="50000"/>
                  <a:lumOff val="50000"/>
                </a:schemeClr>
              </a:solidFill>
              <a:miter lim="800000"/>
              <a:headEnd/>
              <a:tailEnd/>
            </a:ln>
          </p:spPr>
          <p:txBody>
            <a:bodyPr wrap="none" tIns="0" bIns="46800" anchor="ctr"/>
            <a:lstStyle/>
            <a:p>
              <a:pPr>
                <a:defRPr/>
              </a:pPr>
              <a:r>
                <a:rPr lang="en-US" sz="1400" dirty="0">
                  <a:latin typeface="Wingdings"/>
                  <a:ea typeface="Wingdings"/>
                  <a:cs typeface="Wingdings"/>
                  <a:sym typeface="Wingdings"/>
                </a:rPr>
                <a:t></a:t>
              </a:r>
              <a:endParaRPr lang="en-US" sz="1400" dirty="0">
                <a:latin typeface="Wingdings"/>
                <a:ea typeface="Wingdings"/>
                <a:cs typeface="Wingdings"/>
              </a:endParaRPr>
            </a:p>
          </p:txBody>
        </p:sp>
        <p:sp>
          <p:nvSpPr>
            <p:cNvPr id="264" name="Rectangle 301"/>
            <p:cNvSpPr>
              <a:spLocks noChangeArrowheads="1"/>
            </p:cNvSpPr>
            <p:nvPr/>
          </p:nvSpPr>
          <p:spPr bwMode="auto">
            <a:xfrm>
              <a:off x="899211" y="2062152"/>
              <a:ext cx="288921" cy="288442"/>
            </a:xfrm>
            <a:prstGeom prst="rect">
              <a:avLst/>
            </a:prstGeom>
            <a:solidFill>
              <a:srgbClr val="EEFFBF"/>
            </a:solidFill>
            <a:ln w="12700">
              <a:solidFill>
                <a:schemeClr val="tx1">
                  <a:lumMod val="50000"/>
                  <a:lumOff val="50000"/>
                </a:schemeClr>
              </a:solidFill>
              <a:miter lim="800000"/>
              <a:headEnd/>
              <a:tailEnd/>
            </a:ln>
          </p:spPr>
          <p:txBody>
            <a:bodyPr wrap="none" tIns="0" bIns="46800" anchor="ctr"/>
            <a:lstStyle/>
            <a:p>
              <a:pPr>
                <a:defRPr/>
              </a:pPr>
              <a:endParaRPr lang="en-US" sz="1800" dirty="0"/>
            </a:p>
          </p:txBody>
        </p:sp>
        <p:sp>
          <p:nvSpPr>
            <p:cNvPr id="265" name="Rectangle 301"/>
            <p:cNvSpPr>
              <a:spLocks noChangeArrowheads="1"/>
            </p:cNvSpPr>
            <p:nvPr/>
          </p:nvSpPr>
          <p:spPr bwMode="auto">
            <a:xfrm>
              <a:off x="1188132" y="2062152"/>
              <a:ext cx="287334" cy="288442"/>
            </a:xfrm>
            <a:prstGeom prst="rect">
              <a:avLst/>
            </a:prstGeom>
            <a:solidFill>
              <a:srgbClr val="EEFFBF"/>
            </a:solidFill>
            <a:ln w="12700">
              <a:solidFill>
                <a:schemeClr val="tx1">
                  <a:lumMod val="50000"/>
                  <a:lumOff val="50000"/>
                </a:schemeClr>
              </a:solidFill>
              <a:miter lim="800000"/>
              <a:headEnd/>
              <a:tailEnd/>
            </a:ln>
          </p:spPr>
          <p:txBody>
            <a:bodyPr wrap="none" tIns="0" bIns="46800" anchor="ctr"/>
            <a:lstStyle/>
            <a:p>
              <a:pPr>
                <a:defRPr/>
              </a:pPr>
              <a:endParaRPr lang="en-US" sz="1800" dirty="0"/>
            </a:p>
          </p:txBody>
        </p:sp>
        <p:sp>
          <p:nvSpPr>
            <p:cNvPr id="266" name="Rectangle 301"/>
            <p:cNvSpPr>
              <a:spLocks noChangeArrowheads="1"/>
            </p:cNvSpPr>
            <p:nvPr/>
          </p:nvSpPr>
          <p:spPr bwMode="auto">
            <a:xfrm>
              <a:off x="2915308" y="2062152"/>
              <a:ext cx="288921" cy="288442"/>
            </a:xfrm>
            <a:prstGeom prst="rect">
              <a:avLst/>
            </a:prstGeom>
            <a:solidFill>
              <a:srgbClr val="EEFFBF"/>
            </a:solidFill>
            <a:ln w="12700">
              <a:solidFill>
                <a:schemeClr val="tx1">
                  <a:lumMod val="50000"/>
                  <a:lumOff val="50000"/>
                </a:schemeClr>
              </a:solidFill>
              <a:miter lim="800000"/>
              <a:headEnd/>
              <a:tailEnd/>
            </a:ln>
          </p:spPr>
          <p:txBody>
            <a:bodyPr wrap="none" tIns="0" bIns="46800" anchor="ctr"/>
            <a:lstStyle/>
            <a:p>
              <a:pPr>
                <a:defRPr/>
              </a:pPr>
              <a:endParaRPr lang="en-US" sz="1800" dirty="0"/>
            </a:p>
          </p:txBody>
        </p:sp>
        <p:sp>
          <p:nvSpPr>
            <p:cNvPr id="267" name="Rectangle 301"/>
            <p:cNvSpPr>
              <a:spLocks noChangeArrowheads="1"/>
            </p:cNvSpPr>
            <p:nvPr/>
          </p:nvSpPr>
          <p:spPr bwMode="auto">
            <a:xfrm>
              <a:off x="3204229" y="2062152"/>
              <a:ext cx="287334" cy="288442"/>
            </a:xfrm>
            <a:prstGeom prst="rect">
              <a:avLst/>
            </a:prstGeom>
            <a:solidFill>
              <a:srgbClr val="EEFFBF"/>
            </a:solidFill>
            <a:ln w="12700">
              <a:solidFill>
                <a:schemeClr val="tx1">
                  <a:lumMod val="50000"/>
                  <a:lumOff val="50000"/>
                </a:schemeClr>
              </a:solidFill>
              <a:miter lim="800000"/>
              <a:headEnd/>
              <a:tailEnd/>
            </a:ln>
          </p:spPr>
          <p:txBody>
            <a:bodyPr wrap="none" tIns="0" bIns="46800" anchor="ctr"/>
            <a:lstStyle/>
            <a:p>
              <a:pPr>
                <a:defRPr/>
              </a:pPr>
              <a:endParaRPr lang="en-US" sz="1800" dirty="0"/>
            </a:p>
          </p:txBody>
        </p:sp>
        <p:sp>
          <p:nvSpPr>
            <p:cNvPr id="268" name="Rectangle 301"/>
            <p:cNvSpPr>
              <a:spLocks noChangeArrowheads="1"/>
            </p:cNvSpPr>
            <p:nvPr/>
          </p:nvSpPr>
          <p:spPr bwMode="auto">
            <a:xfrm>
              <a:off x="611878" y="2062152"/>
              <a:ext cx="287333" cy="288442"/>
            </a:xfrm>
            <a:prstGeom prst="rect">
              <a:avLst/>
            </a:prstGeom>
            <a:solidFill>
              <a:srgbClr val="EEFFBF"/>
            </a:solidFill>
            <a:ln w="12700">
              <a:solidFill>
                <a:schemeClr val="tx1">
                  <a:lumMod val="50000"/>
                  <a:lumOff val="50000"/>
                </a:schemeClr>
              </a:solidFill>
              <a:miter lim="800000"/>
              <a:headEnd/>
              <a:tailEnd/>
            </a:ln>
          </p:spPr>
          <p:txBody>
            <a:bodyPr wrap="none" tIns="0" bIns="46800" anchor="ctr"/>
            <a:lstStyle/>
            <a:p>
              <a:pPr>
                <a:defRPr/>
              </a:pPr>
              <a:endParaRPr lang="en-US" sz="1800" dirty="0"/>
            </a:p>
          </p:txBody>
        </p:sp>
      </p:grpSp>
      <p:sp>
        <p:nvSpPr>
          <p:cNvPr id="30724" name="Text Box 9"/>
          <p:cNvSpPr txBox="1">
            <a:spLocks noChangeArrowheads="1"/>
          </p:cNvSpPr>
          <p:nvPr/>
        </p:nvSpPr>
        <p:spPr bwMode="auto">
          <a:xfrm>
            <a:off x="3563938" y="3284538"/>
            <a:ext cx="2160587" cy="2889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201600" tIns="46800" rIns="0" bIns="46800"/>
          <a:lstStyle>
            <a:lvl1pPr marL="342900" indent="-342900">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algn="l">
              <a:lnSpc>
                <a:spcPct val="90000"/>
              </a:lnSpc>
              <a:spcBef>
                <a:spcPts val="400"/>
              </a:spcBef>
              <a:buClr>
                <a:srgbClr val="006600"/>
              </a:buClr>
              <a:buSzPct val="85000"/>
            </a:pPr>
            <a:r>
              <a:rPr lang="en-US" sz="1400" dirty="0">
                <a:latin typeface="Consolas" charset="0"/>
                <a:cs typeface="Arial Unicode MS" charset="0"/>
              </a:rPr>
              <a:t>#  cond  act  next</a:t>
            </a:r>
          </a:p>
        </p:txBody>
      </p:sp>
      <p:sp>
        <p:nvSpPr>
          <p:cNvPr id="30725" name="Rounded Rectangle 22"/>
          <p:cNvSpPr>
            <a:spLocks noChangeArrowheads="1"/>
          </p:cNvSpPr>
          <p:nvPr/>
        </p:nvSpPr>
        <p:spPr bwMode="auto">
          <a:xfrm>
            <a:off x="3419475" y="3644900"/>
            <a:ext cx="2376488" cy="288925"/>
          </a:xfrm>
          <a:prstGeom prst="roundRect">
            <a:avLst>
              <a:gd name="adj" fmla="val 16667"/>
            </a:avLst>
          </a:prstGeom>
          <a:solidFill>
            <a:srgbClr val="E7D051">
              <a:alpha val="36862"/>
            </a:srgbClr>
          </a:solidFill>
          <a:ln w="12700">
            <a:solidFill>
              <a:schemeClr val="tx1"/>
            </a:solidFill>
            <a:round/>
            <a:headEnd/>
            <a:tailEnd/>
          </a:ln>
        </p:spPr>
        <p:txBody>
          <a:bodyPr/>
          <a:lstStyle/>
          <a:p>
            <a:endParaRPr lang="en-US" dirty="0"/>
          </a:p>
        </p:txBody>
      </p:sp>
      <p:sp>
        <p:nvSpPr>
          <p:cNvPr id="30727" name="Rectangle 148"/>
          <p:cNvSpPr>
            <a:spLocks noChangeArrowheads="1"/>
          </p:cNvSpPr>
          <p:nvPr/>
        </p:nvSpPr>
        <p:spPr bwMode="auto">
          <a:xfrm>
            <a:off x="468313" y="836613"/>
            <a:ext cx="7991475" cy="5762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2075" tIns="46038" rIns="92075" bIns="46038"/>
          <a:lstStyle/>
          <a:p>
            <a:pPr algn="l">
              <a:spcBef>
                <a:spcPts val="1075"/>
              </a:spcBef>
              <a:buClr>
                <a:srgbClr val="006600"/>
              </a:buClr>
              <a:buSzPct val="80000"/>
            </a:pPr>
            <a:r>
              <a:rPr lang="en-US" sz="1800" u="sng" dirty="0">
                <a:latin typeface="Times New Roman" charset="0"/>
                <a:cs typeface="Times New Roman" charset="0"/>
              </a:rPr>
              <a:t>Task:</a:t>
            </a:r>
            <a:r>
              <a:rPr lang="en-US" sz="1800" dirty="0">
                <a:latin typeface="Times New Roman" charset="0"/>
                <a:cs typeface="Times New Roman" charset="0"/>
              </a:rPr>
              <a:t> write a program that computes   </a:t>
            </a:r>
            <a:r>
              <a:rPr lang="en-US" i="1" dirty="0">
                <a:latin typeface="Times New Roman" charset="0"/>
                <a:cs typeface="Times New Roman" charset="0"/>
              </a:rPr>
              <a:t>f</a:t>
            </a:r>
            <a:r>
              <a:rPr lang="en-US" dirty="0">
                <a:latin typeface="Times New Roman" charset="0"/>
                <a:cs typeface="Times New Roman" charset="0"/>
              </a:rPr>
              <a:t> (</a:t>
            </a:r>
            <a:r>
              <a:rPr lang="en-US" i="1" dirty="0">
                <a:latin typeface="Times New Roman" charset="0"/>
                <a:cs typeface="Times New Roman" charset="0"/>
              </a:rPr>
              <a:t>x</a:t>
            </a:r>
            <a:r>
              <a:rPr lang="en-US" dirty="0">
                <a:latin typeface="Times New Roman" charset="0"/>
                <a:cs typeface="Times New Roman" charset="0"/>
              </a:rPr>
              <a:t>) = </a:t>
            </a:r>
            <a:r>
              <a:rPr lang="en-US" i="1" dirty="0">
                <a:latin typeface="Times New Roman" charset="0"/>
                <a:cs typeface="Times New Roman" charset="0"/>
              </a:rPr>
              <a:t>x </a:t>
            </a:r>
            <a:r>
              <a:rPr lang="en-US" dirty="0">
                <a:latin typeface="Times New Roman" charset="0"/>
                <a:cs typeface="Times New Roman" charset="0"/>
              </a:rPr>
              <a:t>+ 1</a:t>
            </a:r>
          </a:p>
          <a:p>
            <a:pPr algn="l">
              <a:spcBef>
                <a:spcPts val="1075"/>
              </a:spcBef>
              <a:buClr>
                <a:srgbClr val="006600"/>
              </a:buClr>
              <a:buSzPct val="80000"/>
            </a:pPr>
            <a:endParaRPr lang="en-US" dirty="0">
              <a:latin typeface="Times New Roman" charset="0"/>
              <a:cs typeface="Times New Roman" charset="0"/>
            </a:endParaRPr>
          </a:p>
        </p:txBody>
      </p:sp>
      <p:sp>
        <p:nvSpPr>
          <p:cNvPr id="23" name="Rectangle 148"/>
          <p:cNvSpPr>
            <a:spLocks noChangeArrowheads="1"/>
          </p:cNvSpPr>
          <p:nvPr/>
        </p:nvSpPr>
        <p:spPr bwMode="auto">
          <a:xfrm>
            <a:off x="990600" y="3276600"/>
            <a:ext cx="1970087" cy="18208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2075" tIns="46038" rIns="92075" bIns="46038"/>
          <a:lstStyle/>
          <a:p>
            <a:pPr algn="l">
              <a:spcBef>
                <a:spcPct val="100000"/>
              </a:spcBef>
              <a:buClr>
                <a:srgbClr val="006600"/>
              </a:buClr>
              <a:buSzPct val="85000"/>
              <a:defRPr/>
            </a:pPr>
            <a:r>
              <a:rPr lang="en-US" sz="1600" dirty="0">
                <a:latin typeface="Times New Roman"/>
                <a:cs typeface="Times New Roman"/>
              </a:rPr>
              <a:t>Commands:</a:t>
            </a:r>
          </a:p>
          <a:p>
            <a:pPr algn="l">
              <a:spcBef>
                <a:spcPts val="720"/>
              </a:spcBef>
              <a:buSzPct val="65000"/>
              <a:defRPr/>
            </a:pPr>
            <a:r>
              <a:rPr lang="en-US" sz="1600" dirty="0">
                <a:latin typeface="Consolas"/>
                <a:cs typeface="Consolas"/>
              </a:rPr>
              <a:t>L  </a:t>
            </a:r>
            <a:r>
              <a:rPr lang="en-US" sz="1400" dirty="0">
                <a:latin typeface="Consolas"/>
                <a:cs typeface="Consolas"/>
              </a:rPr>
              <a:t>(go</a:t>
            </a:r>
            <a:r>
              <a:rPr lang="en-US" sz="1600" dirty="0">
                <a:latin typeface="+mn-lt"/>
                <a:cs typeface="Consolas"/>
              </a:rPr>
              <a:t> </a:t>
            </a:r>
            <a:r>
              <a:rPr lang="en-US" sz="1400" dirty="0">
                <a:latin typeface="Consolas"/>
                <a:cs typeface="Consolas"/>
              </a:rPr>
              <a:t>left)</a:t>
            </a:r>
          </a:p>
          <a:p>
            <a:pPr algn="l">
              <a:spcBef>
                <a:spcPts val="720"/>
              </a:spcBef>
              <a:buSzPct val="65000"/>
              <a:defRPr/>
            </a:pPr>
            <a:r>
              <a:rPr lang="en-US" sz="1600" dirty="0">
                <a:latin typeface="Consolas"/>
                <a:cs typeface="Consolas"/>
              </a:rPr>
              <a:t>R  </a:t>
            </a:r>
            <a:r>
              <a:rPr lang="en-US" sz="1400" dirty="0">
                <a:latin typeface="Consolas"/>
                <a:cs typeface="Consolas"/>
              </a:rPr>
              <a:t>(go</a:t>
            </a:r>
            <a:r>
              <a:rPr lang="en-US" sz="1400" dirty="0">
                <a:cs typeface="Consolas"/>
              </a:rPr>
              <a:t> </a:t>
            </a:r>
            <a:r>
              <a:rPr lang="en-US" sz="1400" dirty="0">
                <a:latin typeface="Consolas"/>
                <a:cs typeface="Consolas"/>
              </a:rPr>
              <a:t>right)</a:t>
            </a:r>
            <a:endParaRPr lang="en-US" sz="1400" dirty="0">
              <a:latin typeface="+mn-lt"/>
              <a:cs typeface="Consolas"/>
            </a:endParaRPr>
          </a:p>
          <a:p>
            <a:pPr algn="l">
              <a:spcBef>
                <a:spcPts val="720"/>
              </a:spcBef>
              <a:buSzPct val="65000"/>
              <a:defRPr/>
            </a:pPr>
            <a:r>
              <a:rPr lang="en-US" sz="1600" dirty="0">
                <a:latin typeface="Wingdings"/>
                <a:ea typeface="Wingdings"/>
                <a:cs typeface="Wingdings"/>
                <a:sym typeface="Wingdings"/>
              </a:rPr>
              <a:t></a:t>
            </a:r>
            <a:r>
              <a:rPr lang="en-US" sz="1600" dirty="0">
                <a:latin typeface="Consolas"/>
                <a:cs typeface="Consolas"/>
              </a:rPr>
              <a:t>  </a:t>
            </a:r>
            <a:r>
              <a:rPr lang="en-US" sz="1400" dirty="0">
                <a:latin typeface="Consolas"/>
                <a:cs typeface="Consolas"/>
              </a:rPr>
              <a:t>(write</a:t>
            </a:r>
            <a:r>
              <a:rPr lang="en-US" sz="1400" dirty="0">
                <a:cs typeface="Consolas"/>
              </a:rPr>
              <a:t> </a:t>
            </a:r>
            <a:r>
              <a:rPr lang="en-US" sz="1400" dirty="0">
                <a:latin typeface="Consolas"/>
                <a:cs typeface="Consolas"/>
              </a:rPr>
              <a:t>mark)</a:t>
            </a:r>
            <a:endParaRPr lang="en-US" sz="1400" dirty="0">
              <a:latin typeface="+mn-lt"/>
              <a:cs typeface="Consolas"/>
            </a:endParaRPr>
          </a:p>
          <a:p>
            <a:pPr algn="l">
              <a:spcBef>
                <a:spcPts val="720"/>
              </a:spcBef>
              <a:buSzPct val="65000"/>
              <a:defRPr/>
            </a:pPr>
            <a:r>
              <a:rPr lang="en-US" sz="1800" dirty="0">
                <a:latin typeface="Consolas"/>
                <a:cs typeface="Consolas"/>
              </a:rPr>
              <a:t>-</a:t>
            </a:r>
            <a:r>
              <a:rPr lang="en-US" sz="1600" dirty="0">
                <a:latin typeface="Consolas"/>
                <a:cs typeface="Consolas"/>
              </a:rPr>
              <a:t>  </a:t>
            </a:r>
            <a:r>
              <a:rPr lang="en-US" sz="1400" dirty="0">
                <a:latin typeface="Consolas"/>
                <a:cs typeface="Consolas"/>
              </a:rPr>
              <a:t>(write</a:t>
            </a:r>
            <a:r>
              <a:rPr lang="en-US" sz="1400" dirty="0">
                <a:cs typeface="Consolas"/>
              </a:rPr>
              <a:t> </a:t>
            </a:r>
            <a:r>
              <a:rPr lang="en-US" sz="1400" dirty="0">
                <a:latin typeface="Consolas"/>
                <a:cs typeface="Consolas"/>
              </a:rPr>
              <a:t>blank)</a:t>
            </a:r>
            <a:endParaRPr lang="en-US" sz="1400" dirty="0">
              <a:latin typeface="+mn-lt"/>
              <a:cs typeface="Consolas"/>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 Box 9">
            <a:extLst>
              <a:ext uri="{FF2B5EF4-FFF2-40B4-BE49-F238E27FC236}">
                <a16:creationId xmlns:a16="http://schemas.microsoft.com/office/drawing/2014/main" id="{4C343DD0-0ACD-FF46-837B-A569FB6FDC81}"/>
              </a:ext>
            </a:extLst>
          </p:cNvPr>
          <p:cNvSpPr txBox="1">
            <a:spLocks noChangeArrowheads="1"/>
          </p:cNvSpPr>
          <p:nvPr/>
        </p:nvSpPr>
        <p:spPr bwMode="auto">
          <a:xfrm>
            <a:off x="3563938" y="3573463"/>
            <a:ext cx="2074862" cy="1439862"/>
          </a:xfrm>
          <a:prstGeom prst="rect">
            <a:avLst/>
          </a:prstGeom>
          <a:solidFill>
            <a:schemeClr val="bg1"/>
          </a:solidFill>
          <a:ln w="9525">
            <a:solidFill>
              <a:srgbClr val="293973"/>
            </a:solidFill>
            <a:miter lim="800000"/>
            <a:headEnd/>
            <a:tailEnd/>
          </a:ln>
          <a:effectLst>
            <a:outerShdw blurRad="50800" dist="38100" dir="2700000" algn="tl" rotWithShape="0">
              <a:prstClr val="black">
                <a:alpha val="40000"/>
              </a:prstClr>
            </a:outerShdw>
          </a:effectLst>
        </p:spPr>
        <p:txBody>
          <a:bodyPr lIns="201600" tIns="46800" rIns="0" bIns="46800" anchor="ctr"/>
          <a:lstStyle>
            <a:lvl1pPr marL="342900" indent="-342900">
              <a:defRPr sz="2400">
                <a:solidFill>
                  <a:schemeClr val="tx1"/>
                </a:solidFill>
                <a:latin typeface="Arial" charset="0"/>
                <a:ea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algn="l">
              <a:lnSpc>
                <a:spcPct val="90000"/>
              </a:lnSpc>
              <a:spcBef>
                <a:spcPts val="400"/>
              </a:spcBef>
              <a:buClr>
                <a:srgbClr val="006600"/>
              </a:buClr>
              <a:buSzPct val="85000"/>
              <a:defRPr/>
            </a:pPr>
            <a:r>
              <a:rPr lang="en-US" sz="1400" dirty="0">
                <a:latin typeface="Consolas" charset="0"/>
                <a:ea typeface="Arial Unicode MS" charset="0"/>
                <a:cs typeface="Consolas" charset="0"/>
              </a:rPr>
              <a:t>1:       L    2</a:t>
            </a:r>
          </a:p>
          <a:p>
            <a:pPr algn="l">
              <a:lnSpc>
                <a:spcPct val="90000"/>
              </a:lnSpc>
              <a:spcBef>
                <a:spcPts val="400"/>
              </a:spcBef>
              <a:buClr>
                <a:srgbClr val="006600"/>
              </a:buClr>
              <a:buSzPct val="85000"/>
              <a:defRPr/>
            </a:pPr>
            <a:r>
              <a:rPr lang="en-US" sz="1400" dirty="0">
                <a:latin typeface="Consolas" charset="0"/>
                <a:ea typeface="Arial Unicode MS" charset="0"/>
                <a:cs typeface="Consolas" charset="0"/>
              </a:rPr>
              <a:t>2:</a:t>
            </a:r>
            <a:r>
              <a:rPr lang="en-US" sz="1400" dirty="0">
                <a:latin typeface="Wingdings"/>
                <a:ea typeface="Wingdings"/>
                <a:cs typeface="Wingdings"/>
                <a:sym typeface="Wingdings"/>
              </a:rPr>
              <a:t> </a:t>
            </a:r>
            <a:r>
              <a:rPr lang="en-US" sz="1400" dirty="0">
                <a:latin typeface="Consolas" charset="0"/>
                <a:ea typeface="Arial Unicode MS" charset="0"/>
                <a:cs typeface="Consolas" charset="0"/>
              </a:rPr>
              <a:t>         1</a:t>
            </a:r>
          </a:p>
          <a:p>
            <a:pPr algn="l">
              <a:lnSpc>
                <a:spcPct val="90000"/>
              </a:lnSpc>
              <a:spcBef>
                <a:spcPts val="400"/>
              </a:spcBef>
              <a:buClr>
                <a:srgbClr val="006600"/>
              </a:buClr>
              <a:buSzPct val="85000"/>
              <a:defRPr/>
            </a:pPr>
            <a:r>
              <a:rPr lang="en-US" sz="1400" dirty="0">
                <a:latin typeface="Consolas" charset="0"/>
                <a:ea typeface="Arial Unicode MS" charset="0"/>
                <a:cs typeface="Consolas" charset="0"/>
              </a:rPr>
              <a:t>3:       </a:t>
            </a:r>
            <a:r>
              <a:rPr lang="en-US" sz="1400" dirty="0">
                <a:latin typeface="Wingdings"/>
                <a:ea typeface="Wingdings"/>
                <a:cs typeface="Wingdings"/>
                <a:sym typeface="Wingdings"/>
              </a:rPr>
              <a:t> </a:t>
            </a:r>
            <a:r>
              <a:rPr lang="en-US" sz="1400" dirty="0">
                <a:latin typeface="Consolas" charset="0"/>
                <a:ea typeface="Arial Unicode MS" charset="0"/>
                <a:cs typeface="Consolas" charset="0"/>
              </a:rPr>
              <a:t>  4</a:t>
            </a:r>
          </a:p>
          <a:p>
            <a:pPr algn="l">
              <a:lnSpc>
                <a:spcPct val="90000"/>
              </a:lnSpc>
              <a:spcBef>
                <a:spcPts val="400"/>
              </a:spcBef>
              <a:buClr>
                <a:srgbClr val="006600"/>
              </a:buClr>
              <a:buSzPct val="85000"/>
              <a:defRPr/>
            </a:pPr>
            <a:r>
              <a:rPr lang="en-US" sz="1400" dirty="0">
                <a:latin typeface="Consolas" charset="0"/>
                <a:ea typeface="Arial Unicode MS" charset="0"/>
                <a:cs typeface="Consolas" charset="0"/>
              </a:rPr>
              <a:t>4:       R   </a:t>
            </a:r>
            <a:r>
              <a:rPr lang="en-US" sz="1600" dirty="0">
                <a:latin typeface="Consolas" charset="0"/>
                <a:ea typeface="Arial Unicode MS" charset="0"/>
                <a:cs typeface="Consolas" charset="0"/>
              </a:rPr>
              <a:t> </a:t>
            </a:r>
            <a:r>
              <a:rPr lang="en-US" sz="1400" dirty="0">
                <a:latin typeface="Consolas" charset="0"/>
                <a:ea typeface="Arial Unicode MS" charset="0"/>
                <a:cs typeface="Consolas" charset="0"/>
              </a:rPr>
              <a:t>5</a:t>
            </a:r>
          </a:p>
          <a:p>
            <a:pPr algn="l">
              <a:lnSpc>
                <a:spcPct val="90000"/>
              </a:lnSpc>
              <a:spcBef>
                <a:spcPts val="400"/>
              </a:spcBef>
              <a:buClr>
                <a:srgbClr val="006600"/>
              </a:buClr>
              <a:buSzPct val="85000"/>
              <a:defRPr/>
            </a:pPr>
            <a:r>
              <a:rPr lang="en-US" sz="1400" dirty="0">
                <a:latin typeface="Consolas" charset="0"/>
                <a:ea typeface="Arial Unicode MS" charset="0"/>
                <a:cs typeface="Consolas" charset="0"/>
              </a:rPr>
              <a:t>5:  </a:t>
            </a:r>
            <a:r>
              <a:rPr lang="en-US" sz="1400" dirty="0">
                <a:latin typeface="Wingdings"/>
                <a:ea typeface="Wingdings"/>
                <a:cs typeface="Wingdings"/>
                <a:sym typeface="Wingdings"/>
              </a:rPr>
              <a:t></a:t>
            </a:r>
            <a:r>
              <a:rPr lang="en-US" sz="1200" dirty="0">
                <a:latin typeface="Consolas" charset="0"/>
                <a:ea typeface="Arial Unicode MS" charset="0"/>
                <a:cs typeface="Consolas" charset="0"/>
              </a:rPr>
              <a:t> </a:t>
            </a:r>
            <a:r>
              <a:rPr lang="en-US" sz="1400" dirty="0">
                <a:latin typeface="Consolas" charset="0"/>
                <a:ea typeface="Arial Unicode MS" charset="0"/>
                <a:cs typeface="Consolas" charset="0"/>
              </a:rPr>
              <a:t>        4</a:t>
            </a:r>
          </a:p>
        </p:txBody>
      </p:sp>
      <p:sp>
        <p:nvSpPr>
          <p:cNvPr id="171010" name="Rectangle 2"/>
          <p:cNvSpPr>
            <a:spLocks noGrp="1" noChangeArrowheads="1"/>
          </p:cNvSpPr>
          <p:nvPr>
            <p:ph type="title" idx="4294967295"/>
          </p:nvPr>
        </p:nvSpPr>
        <p:spPr/>
        <p:txBody>
          <a:bodyPr/>
          <a:lstStyle/>
          <a:p>
            <a:pPr>
              <a:defRPr/>
            </a:pPr>
            <a:r>
              <a:rPr lang="en-US" dirty="0"/>
              <a:t>Turing machine</a:t>
            </a:r>
          </a:p>
        </p:txBody>
      </p:sp>
      <p:grpSp>
        <p:nvGrpSpPr>
          <p:cNvPr id="32771" name="Group 254"/>
          <p:cNvGrpSpPr>
            <a:grpSpLocks/>
          </p:cNvGrpSpPr>
          <p:nvPr/>
        </p:nvGrpSpPr>
        <p:grpSpPr bwMode="auto">
          <a:xfrm>
            <a:off x="250825" y="1700213"/>
            <a:ext cx="3600450" cy="650875"/>
            <a:chOff x="251520" y="1700808"/>
            <a:chExt cx="3600400" cy="649786"/>
          </a:xfrm>
        </p:grpSpPr>
        <p:sp>
          <p:nvSpPr>
            <p:cNvPr id="32776" name="Rectangle 301"/>
            <p:cNvSpPr>
              <a:spLocks noChangeArrowheads="1"/>
            </p:cNvSpPr>
            <p:nvPr/>
          </p:nvSpPr>
          <p:spPr bwMode="auto">
            <a:xfrm>
              <a:off x="251520" y="1990554"/>
              <a:ext cx="288032" cy="2880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tIns="0" bIns="46800" anchor="ctr"/>
            <a:lstStyle/>
            <a:p>
              <a:r>
                <a:rPr lang="en-US" sz="2800" dirty="0"/>
                <a:t>...</a:t>
              </a:r>
            </a:p>
          </p:txBody>
        </p:sp>
        <p:sp>
          <p:nvSpPr>
            <p:cNvPr id="257" name="Rectangle 301"/>
            <p:cNvSpPr>
              <a:spLocks noChangeArrowheads="1"/>
            </p:cNvSpPr>
            <p:nvPr/>
          </p:nvSpPr>
          <p:spPr bwMode="auto">
            <a:xfrm>
              <a:off x="2339054" y="2062152"/>
              <a:ext cx="288921" cy="288442"/>
            </a:xfrm>
            <a:prstGeom prst="rect">
              <a:avLst/>
            </a:prstGeom>
            <a:solidFill>
              <a:srgbClr val="EEFFBF"/>
            </a:solidFill>
            <a:ln w="12700">
              <a:solidFill>
                <a:schemeClr val="tx1">
                  <a:lumMod val="50000"/>
                  <a:lumOff val="50000"/>
                </a:schemeClr>
              </a:solidFill>
              <a:miter lim="800000"/>
              <a:headEnd/>
              <a:tailEnd/>
            </a:ln>
          </p:spPr>
          <p:txBody>
            <a:bodyPr wrap="none" tIns="0" bIns="46800" anchor="ctr"/>
            <a:lstStyle/>
            <a:p>
              <a:pPr>
                <a:defRPr/>
              </a:pPr>
              <a:r>
                <a:rPr lang="en-US" sz="1400" dirty="0">
                  <a:latin typeface="Wingdings"/>
                  <a:ea typeface="Wingdings"/>
                  <a:cs typeface="Wingdings"/>
                  <a:sym typeface="Wingdings"/>
                </a:rPr>
                <a:t></a:t>
              </a:r>
              <a:endParaRPr lang="en-US" sz="1400" dirty="0">
                <a:latin typeface="Wingdings"/>
                <a:ea typeface="Wingdings"/>
                <a:cs typeface="Wingdings"/>
              </a:endParaRPr>
            </a:p>
          </p:txBody>
        </p:sp>
        <p:sp>
          <p:nvSpPr>
            <p:cNvPr id="258" name="Rectangle 301"/>
            <p:cNvSpPr>
              <a:spLocks noChangeArrowheads="1"/>
            </p:cNvSpPr>
            <p:nvPr/>
          </p:nvSpPr>
          <p:spPr bwMode="auto">
            <a:xfrm>
              <a:off x="2627975" y="2062152"/>
              <a:ext cx="287333" cy="288442"/>
            </a:xfrm>
            <a:prstGeom prst="rect">
              <a:avLst/>
            </a:prstGeom>
            <a:solidFill>
              <a:srgbClr val="EEFFBF"/>
            </a:solidFill>
            <a:ln w="12700">
              <a:solidFill>
                <a:schemeClr val="tx1">
                  <a:lumMod val="50000"/>
                  <a:lumOff val="50000"/>
                </a:schemeClr>
              </a:solidFill>
              <a:miter lim="800000"/>
              <a:headEnd/>
              <a:tailEnd/>
            </a:ln>
          </p:spPr>
          <p:txBody>
            <a:bodyPr wrap="none" tIns="0" bIns="46800" anchor="ctr"/>
            <a:lstStyle/>
            <a:p>
              <a:pPr>
                <a:defRPr/>
              </a:pPr>
              <a:endParaRPr lang="en-US" sz="1400" dirty="0"/>
            </a:p>
          </p:txBody>
        </p:sp>
        <p:sp>
          <p:nvSpPr>
            <p:cNvPr id="32779" name="Down Arrow 258"/>
            <p:cNvSpPr>
              <a:spLocks noChangeArrowheads="1"/>
            </p:cNvSpPr>
            <p:nvPr/>
          </p:nvSpPr>
          <p:spPr bwMode="auto">
            <a:xfrm>
              <a:off x="1763688" y="1700808"/>
              <a:ext cx="211645" cy="289746"/>
            </a:xfrm>
            <a:prstGeom prst="downArrow">
              <a:avLst>
                <a:gd name="adj1" fmla="val 50000"/>
                <a:gd name="adj2" fmla="val 50001"/>
              </a:avLst>
            </a:prstGeom>
            <a:solidFill>
              <a:srgbClr val="CC3300"/>
            </a:solidFill>
            <a:ln w="12700">
              <a:solidFill>
                <a:srgbClr val="800000"/>
              </a:solidFill>
              <a:round/>
              <a:headEnd/>
              <a:tailEnd/>
            </a:ln>
          </p:spPr>
          <p:txBody>
            <a:bodyPr/>
            <a:lstStyle/>
            <a:p>
              <a:endParaRPr lang="en-US" dirty="0"/>
            </a:p>
          </p:txBody>
        </p:sp>
        <p:sp>
          <p:nvSpPr>
            <p:cNvPr id="32780" name="Rectangle 301"/>
            <p:cNvSpPr>
              <a:spLocks noChangeArrowheads="1"/>
            </p:cNvSpPr>
            <p:nvPr/>
          </p:nvSpPr>
          <p:spPr bwMode="auto">
            <a:xfrm>
              <a:off x="3563888" y="1990554"/>
              <a:ext cx="288032" cy="2880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tIns="0" bIns="46800" anchor="ctr"/>
            <a:lstStyle/>
            <a:p>
              <a:r>
                <a:rPr lang="en-US" sz="2800" dirty="0"/>
                <a:t>...</a:t>
              </a:r>
            </a:p>
          </p:txBody>
        </p:sp>
        <p:sp>
          <p:nvSpPr>
            <p:cNvPr id="261" name="Rectangle 301"/>
            <p:cNvSpPr>
              <a:spLocks noChangeArrowheads="1"/>
            </p:cNvSpPr>
            <p:nvPr/>
          </p:nvSpPr>
          <p:spPr bwMode="auto">
            <a:xfrm>
              <a:off x="1475466" y="2062152"/>
              <a:ext cx="288921" cy="288442"/>
            </a:xfrm>
            <a:prstGeom prst="rect">
              <a:avLst/>
            </a:prstGeom>
            <a:solidFill>
              <a:srgbClr val="EEFFBF"/>
            </a:solidFill>
            <a:ln w="12700">
              <a:solidFill>
                <a:schemeClr val="tx1">
                  <a:lumMod val="50000"/>
                  <a:lumOff val="50000"/>
                </a:schemeClr>
              </a:solidFill>
              <a:miter lim="800000"/>
              <a:headEnd/>
              <a:tailEnd/>
            </a:ln>
          </p:spPr>
          <p:txBody>
            <a:bodyPr wrap="none" tIns="0" bIns="46800" anchor="ctr"/>
            <a:lstStyle/>
            <a:p>
              <a:pPr>
                <a:defRPr/>
              </a:pPr>
              <a:endParaRPr lang="en-US" sz="1400" dirty="0"/>
            </a:p>
          </p:txBody>
        </p:sp>
        <p:sp>
          <p:nvSpPr>
            <p:cNvPr id="262" name="Rectangle 301"/>
            <p:cNvSpPr>
              <a:spLocks noChangeArrowheads="1"/>
            </p:cNvSpPr>
            <p:nvPr/>
          </p:nvSpPr>
          <p:spPr bwMode="auto">
            <a:xfrm>
              <a:off x="1764387" y="2062152"/>
              <a:ext cx="287333" cy="288442"/>
            </a:xfrm>
            <a:prstGeom prst="rect">
              <a:avLst/>
            </a:prstGeom>
            <a:solidFill>
              <a:srgbClr val="EEFFBF"/>
            </a:solidFill>
            <a:ln w="12700">
              <a:solidFill>
                <a:schemeClr val="tx1">
                  <a:lumMod val="50000"/>
                  <a:lumOff val="50000"/>
                </a:schemeClr>
              </a:solidFill>
              <a:miter lim="800000"/>
              <a:headEnd/>
              <a:tailEnd/>
            </a:ln>
          </p:spPr>
          <p:txBody>
            <a:bodyPr wrap="none" tIns="0" bIns="46800" anchor="ctr"/>
            <a:lstStyle/>
            <a:p>
              <a:pPr>
                <a:defRPr/>
              </a:pPr>
              <a:r>
                <a:rPr lang="en-US" sz="1400" dirty="0">
                  <a:latin typeface="Wingdings"/>
                  <a:ea typeface="Wingdings"/>
                  <a:cs typeface="Wingdings"/>
                  <a:sym typeface="Wingdings"/>
                </a:rPr>
                <a:t></a:t>
              </a:r>
              <a:endParaRPr lang="en-US" sz="1400" dirty="0">
                <a:latin typeface="Wingdings"/>
                <a:ea typeface="Wingdings"/>
                <a:cs typeface="Wingdings"/>
              </a:endParaRPr>
            </a:p>
          </p:txBody>
        </p:sp>
        <p:sp>
          <p:nvSpPr>
            <p:cNvPr id="263" name="Rectangle 301"/>
            <p:cNvSpPr>
              <a:spLocks noChangeArrowheads="1"/>
            </p:cNvSpPr>
            <p:nvPr/>
          </p:nvSpPr>
          <p:spPr bwMode="auto">
            <a:xfrm>
              <a:off x="2051720" y="2062152"/>
              <a:ext cx="287334" cy="288442"/>
            </a:xfrm>
            <a:prstGeom prst="rect">
              <a:avLst/>
            </a:prstGeom>
            <a:solidFill>
              <a:srgbClr val="EEFFBF"/>
            </a:solidFill>
            <a:ln w="12700">
              <a:solidFill>
                <a:schemeClr val="tx1">
                  <a:lumMod val="50000"/>
                  <a:lumOff val="50000"/>
                </a:schemeClr>
              </a:solidFill>
              <a:miter lim="800000"/>
              <a:headEnd/>
              <a:tailEnd/>
            </a:ln>
          </p:spPr>
          <p:txBody>
            <a:bodyPr wrap="none" tIns="0" bIns="46800" anchor="ctr"/>
            <a:lstStyle/>
            <a:p>
              <a:pPr>
                <a:defRPr/>
              </a:pPr>
              <a:r>
                <a:rPr lang="en-US" sz="1400" dirty="0">
                  <a:latin typeface="Wingdings"/>
                  <a:ea typeface="Wingdings"/>
                  <a:cs typeface="Wingdings"/>
                  <a:sym typeface="Wingdings"/>
                </a:rPr>
                <a:t></a:t>
              </a:r>
              <a:endParaRPr lang="en-US" sz="1400" dirty="0">
                <a:latin typeface="Wingdings"/>
                <a:ea typeface="Wingdings"/>
                <a:cs typeface="Wingdings"/>
              </a:endParaRPr>
            </a:p>
          </p:txBody>
        </p:sp>
        <p:sp>
          <p:nvSpPr>
            <p:cNvPr id="264" name="Rectangle 301"/>
            <p:cNvSpPr>
              <a:spLocks noChangeArrowheads="1"/>
            </p:cNvSpPr>
            <p:nvPr/>
          </p:nvSpPr>
          <p:spPr bwMode="auto">
            <a:xfrm>
              <a:off x="899211" y="2062152"/>
              <a:ext cx="288921" cy="288442"/>
            </a:xfrm>
            <a:prstGeom prst="rect">
              <a:avLst/>
            </a:prstGeom>
            <a:solidFill>
              <a:srgbClr val="EEFFBF"/>
            </a:solidFill>
            <a:ln w="12700">
              <a:solidFill>
                <a:schemeClr val="tx1">
                  <a:lumMod val="50000"/>
                  <a:lumOff val="50000"/>
                </a:schemeClr>
              </a:solidFill>
              <a:miter lim="800000"/>
              <a:headEnd/>
              <a:tailEnd/>
            </a:ln>
          </p:spPr>
          <p:txBody>
            <a:bodyPr wrap="none" tIns="0" bIns="46800" anchor="ctr"/>
            <a:lstStyle/>
            <a:p>
              <a:pPr>
                <a:defRPr/>
              </a:pPr>
              <a:endParaRPr lang="en-US" sz="1800" dirty="0"/>
            </a:p>
          </p:txBody>
        </p:sp>
        <p:sp>
          <p:nvSpPr>
            <p:cNvPr id="265" name="Rectangle 301"/>
            <p:cNvSpPr>
              <a:spLocks noChangeArrowheads="1"/>
            </p:cNvSpPr>
            <p:nvPr/>
          </p:nvSpPr>
          <p:spPr bwMode="auto">
            <a:xfrm>
              <a:off x="1188132" y="2062152"/>
              <a:ext cx="287334" cy="288442"/>
            </a:xfrm>
            <a:prstGeom prst="rect">
              <a:avLst/>
            </a:prstGeom>
            <a:solidFill>
              <a:srgbClr val="EEFFBF"/>
            </a:solidFill>
            <a:ln w="12700">
              <a:solidFill>
                <a:schemeClr val="tx1">
                  <a:lumMod val="50000"/>
                  <a:lumOff val="50000"/>
                </a:schemeClr>
              </a:solidFill>
              <a:miter lim="800000"/>
              <a:headEnd/>
              <a:tailEnd/>
            </a:ln>
          </p:spPr>
          <p:txBody>
            <a:bodyPr wrap="none" tIns="0" bIns="46800" anchor="ctr"/>
            <a:lstStyle/>
            <a:p>
              <a:pPr>
                <a:defRPr/>
              </a:pPr>
              <a:endParaRPr lang="en-US" sz="1800" dirty="0"/>
            </a:p>
          </p:txBody>
        </p:sp>
        <p:sp>
          <p:nvSpPr>
            <p:cNvPr id="266" name="Rectangle 301"/>
            <p:cNvSpPr>
              <a:spLocks noChangeArrowheads="1"/>
            </p:cNvSpPr>
            <p:nvPr/>
          </p:nvSpPr>
          <p:spPr bwMode="auto">
            <a:xfrm>
              <a:off x="2915308" y="2062152"/>
              <a:ext cx="288921" cy="288442"/>
            </a:xfrm>
            <a:prstGeom prst="rect">
              <a:avLst/>
            </a:prstGeom>
            <a:solidFill>
              <a:srgbClr val="EEFFBF"/>
            </a:solidFill>
            <a:ln w="12700">
              <a:solidFill>
                <a:schemeClr val="tx1">
                  <a:lumMod val="50000"/>
                  <a:lumOff val="50000"/>
                </a:schemeClr>
              </a:solidFill>
              <a:miter lim="800000"/>
              <a:headEnd/>
              <a:tailEnd/>
            </a:ln>
          </p:spPr>
          <p:txBody>
            <a:bodyPr wrap="none" tIns="0" bIns="46800" anchor="ctr"/>
            <a:lstStyle/>
            <a:p>
              <a:pPr>
                <a:defRPr/>
              </a:pPr>
              <a:endParaRPr lang="en-US" sz="1800" dirty="0"/>
            </a:p>
          </p:txBody>
        </p:sp>
        <p:sp>
          <p:nvSpPr>
            <p:cNvPr id="267" name="Rectangle 301"/>
            <p:cNvSpPr>
              <a:spLocks noChangeArrowheads="1"/>
            </p:cNvSpPr>
            <p:nvPr/>
          </p:nvSpPr>
          <p:spPr bwMode="auto">
            <a:xfrm>
              <a:off x="3204229" y="2062152"/>
              <a:ext cx="287334" cy="288442"/>
            </a:xfrm>
            <a:prstGeom prst="rect">
              <a:avLst/>
            </a:prstGeom>
            <a:solidFill>
              <a:srgbClr val="EEFFBF"/>
            </a:solidFill>
            <a:ln w="12700">
              <a:solidFill>
                <a:schemeClr val="tx1">
                  <a:lumMod val="50000"/>
                  <a:lumOff val="50000"/>
                </a:schemeClr>
              </a:solidFill>
              <a:miter lim="800000"/>
              <a:headEnd/>
              <a:tailEnd/>
            </a:ln>
          </p:spPr>
          <p:txBody>
            <a:bodyPr wrap="none" tIns="0" bIns="46800" anchor="ctr"/>
            <a:lstStyle/>
            <a:p>
              <a:pPr>
                <a:defRPr/>
              </a:pPr>
              <a:endParaRPr lang="en-US" sz="1800" dirty="0"/>
            </a:p>
          </p:txBody>
        </p:sp>
        <p:sp>
          <p:nvSpPr>
            <p:cNvPr id="268" name="Rectangle 301"/>
            <p:cNvSpPr>
              <a:spLocks noChangeArrowheads="1"/>
            </p:cNvSpPr>
            <p:nvPr/>
          </p:nvSpPr>
          <p:spPr bwMode="auto">
            <a:xfrm>
              <a:off x="611878" y="2062152"/>
              <a:ext cx="287333" cy="288442"/>
            </a:xfrm>
            <a:prstGeom prst="rect">
              <a:avLst/>
            </a:prstGeom>
            <a:solidFill>
              <a:srgbClr val="EEFFBF"/>
            </a:solidFill>
            <a:ln w="12700">
              <a:solidFill>
                <a:schemeClr val="tx1">
                  <a:lumMod val="50000"/>
                  <a:lumOff val="50000"/>
                </a:schemeClr>
              </a:solidFill>
              <a:miter lim="800000"/>
              <a:headEnd/>
              <a:tailEnd/>
            </a:ln>
          </p:spPr>
          <p:txBody>
            <a:bodyPr wrap="none" tIns="0" bIns="46800" anchor="ctr"/>
            <a:lstStyle/>
            <a:p>
              <a:pPr>
                <a:defRPr/>
              </a:pPr>
              <a:endParaRPr lang="en-US" sz="1800" dirty="0"/>
            </a:p>
          </p:txBody>
        </p:sp>
      </p:grpSp>
      <p:sp>
        <p:nvSpPr>
          <p:cNvPr id="32772" name="Text Box 9"/>
          <p:cNvSpPr txBox="1">
            <a:spLocks noChangeArrowheads="1"/>
          </p:cNvSpPr>
          <p:nvPr/>
        </p:nvSpPr>
        <p:spPr bwMode="auto">
          <a:xfrm>
            <a:off x="3563938" y="3284538"/>
            <a:ext cx="2160587" cy="2889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201600" tIns="46800" rIns="0" bIns="46800"/>
          <a:lstStyle>
            <a:lvl1pPr marL="342900" indent="-342900">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algn="l">
              <a:lnSpc>
                <a:spcPct val="90000"/>
              </a:lnSpc>
              <a:spcBef>
                <a:spcPts val="400"/>
              </a:spcBef>
              <a:buClr>
                <a:srgbClr val="006600"/>
              </a:buClr>
              <a:buSzPct val="85000"/>
            </a:pPr>
            <a:r>
              <a:rPr lang="en-US" sz="1400" dirty="0">
                <a:latin typeface="Consolas" charset="0"/>
                <a:cs typeface="Arial Unicode MS" charset="0"/>
              </a:rPr>
              <a:t>#  cond  act  next</a:t>
            </a:r>
          </a:p>
        </p:txBody>
      </p:sp>
      <p:sp>
        <p:nvSpPr>
          <p:cNvPr id="32773" name="Rounded Rectangle 22"/>
          <p:cNvSpPr>
            <a:spLocks noChangeArrowheads="1"/>
          </p:cNvSpPr>
          <p:nvPr/>
        </p:nvSpPr>
        <p:spPr bwMode="auto">
          <a:xfrm>
            <a:off x="3419475" y="3644900"/>
            <a:ext cx="2376488" cy="288925"/>
          </a:xfrm>
          <a:prstGeom prst="roundRect">
            <a:avLst>
              <a:gd name="adj" fmla="val 16667"/>
            </a:avLst>
          </a:prstGeom>
          <a:solidFill>
            <a:srgbClr val="E7D051">
              <a:alpha val="36862"/>
            </a:srgbClr>
          </a:solidFill>
          <a:ln w="12700">
            <a:solidFill>
              <a:schemeClr val="tx1"/>
            </a:solidFill>
            <a:round/>
            <a:headEnd/>
            <a:tailEnd/>
          </a:ln>
        </p:spPr>
        <p:txBody>
          <a:bodyPr/>
          <a:lstStyle/>
          <a:p>
            <a:endParaRPr lang="en-US" dirty="0"/>
          </a:p>
        </p:txBody>
      </p:sp>
      <p:sp>
        <p:nvSpPr>
          <p:cNvPr id="32775" name="Rectangle 148"/>
          <p:cNvSpPr>
            <a:spLocks noChangeArrowheads="1"/>
          </p:cNvSpPr>
          <p:nvPr/>
        </p:nvSpPr>
        <p:spPr bwMode="auto">
          <a:xfrm>
            <a:off x="468313" y="836613"/>
            <a:ext cx="7991475" cy="5762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2075" tIns="46038" rIns="92075" bIns="46038"/>
          <a:lstStyle/>
          <a:p>
            <a:pPr algn="l">
              <a:spcBef>
                <a:spcPts val="1075"/>
              </a:spcBef>
              <a:buClr>
                <a:srgbClr val="006600"/>
              </a:buClr>
              <a:buSzPct val="80000"/>
            </a:pPr>
            <a:r>
              <a:rPr lang="en-US" sz="1800" u="sng" dirty="0">
                <a:latin typeface="Times New Roman" charset="0"/>
                <a:cs typeface="Times New Roman" charset="0"/>
              </a:rPr>
              <a:t>Task:</a:t>
            </a:r>
            <a:r>
              <a:rPr lang="en-US" sz="1800" dirty="0">
                <a:latin typeface="Times New Roman" charset="0"/>
                <a:cs typeface="Times New Roman" charset="0"/>
              </a:rPr>
              <a:t> write a program that computes   </a:t>
            </a:r>
            <a:r>
              <a:rPr lang="en-US" i="1" dirty="0">
                <a:latin typeface="Times New Roman" charset="0"/>
                <a:cs typeface="Times New Roman" charset="0"/>
              </a:rPr>
              <a:t>f</a:t>
            </a:r>
            <a:r>
              <a:rPr lang="en-US" dirty="0">
                <a:latin typeface="Times New Roman" charset="0"/>
                <a:cs typeface="Times New Roman" charset="0"/>
              </a:rPr>
              <a:t> (</a:t>
            </a:r>
            <a:r>
              <a:rPr lang="en-US" i="1" dirty="0">
                <a:latin typeface="Times New Roman" charset="0"/>
                <a:cs typeface="Times New Roman" charset="0"/>
              </a:rPr>
              <a:t>x</a:t>
            </a:r>
            <a:r>
              <a:rPr lang="en-US" dirty="0">
                <a:latin typeface="Times New Roman" charset="0"/>
                <a:cs typeface="Times New Roman" charset="0"/>
              </a:rPr>
              <a:t>) = </a:t>
            </a:r>
            <a:r>
              <a:rPr lang="en-US" i="1" dirty="0">
                <a:latin typeface="Times New Roman" charset="0"/>
                <a:cs typeface="Times New Roman" charset="0"/>
              </a:rPr>
              <a:t>x </a:t>
            </a:r>
            <a:r>
              <a:rPr lang="en-US" dirty="0">
                <a:latin typeface="Times New Roman" charset="0"/>
                <a:cs typeface="Times New Roman" charset="0"/>
              </a:rPr>
              <a:t>+ 1</a:t>
            </a:r>
          </a:p>
          <a:p>
            <a:pPr algn="l">
              <a:spcBef>
                <a:spcPts val="1075"/>
              </a:spcBef>
              <a:buClr>
                <a:srgbClr val="006600"/>
              </a:buClr>
              <a:buSzPct val="80000"/>
            </a:pPr>
            <a:endParaRPr lang="en-US" dirty="0">
              <a:latin typeface="Times New Roman" charset="0"/>
              <a:cs typeface="Times New Roman" charset="0"/>
            </a:endParaRPr>
          </a:p>
        </p:txBody>
      </p:sp>
      <p:sp>
        <p:nvSpPr>
          <p:cNvPr id="23" name="Rectangle 148"/>
          <p:cNvSpPr>
            <a:spLocks noChangeArrowheads="1"/>
          </p:cNvSpPr>
          <p:nvPr/>
        </p:nvSpPr>
        <p:spPr bwMode="auto">
          <a:xfrm>
            <a:off x="990600" y="3276600"/>
            <a:ext cx="1970087" cy="18208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2075" tIns="46038" rIns="92075" bIns="46038"/>
          <a:lstStyle/>
          <a:p>
            <a:pPr algn="l">
              <a:spcBef>
                <a:spcPct val="100000"/>
              </a:spcBef>
              <a:buClr>
                <a:srgbClr val="006600"/>
              </a:buClr>
              <a:buSzPct val="85000"/>
              <a:defRPr/>
            </a:pPr>
            <a:r>
              <a:rPr lang="en-US" sz="1600" dirty="0">
                <a:latin typeface="Times New Roman"/>
                <a:cs typeface="Times New Roman"/>
              </a:rPr>
              <a:t>Commands:</a:t>
            </a:r>
          </a:p>
          <a:p>
            <a:pPr algn="l">
              <a:spcBef>
                <a:spcPts val="720"/>
              </a:spcBef>
              <a:buSzPct val="65000"/>
              <a:defRPr/>
            </a:pPr>
            <a:r>
              <a:rPr lang="en-US" sz="1600" dirty="0">
                <a:latin typeface="Consolas"/>
                <a:cs typeface="Consolas"/>
              </a:rPr>
              <a:t>L  </a:t>
            </a:r>
            <a:r>
              <a:rPr lang="en-US" sz="1400" dirty="0">
                <a:latin typeface="Consolas"/>
                <a:cs typeface="Consolas"/>
              </a:rPr>
              <a:t>(go</a:t>
            </a:r>
            <a:r>
              <a:rPr lang="en-US" sz="1600" dirty="0">
                <a:latin typeface="+mn-lt"/>
                <a:cs typeface="Consolas"/>
              </a:rPr>
              <a:t> </a:t>
            </a:r>
            <a:r>
              <a:rPr lang="en-US" sz="1400" dirty="0">
                <a:latin typeface="Consolas"/>
                <a:cs typeface="Consolas"/>
              </a:rPr>
              <a:t>left)</a:t>
            </a:r>
          </a:p>
          <a:p>
            <a:pPr algn="l">
              <a:spcBef>
                <a:spcPts val="720"/>
              </a:spcBef>
              <a:buSzPct val="65000"/>
              <a:defRPr/>
            </a:pPr>
            <a:r>
              <a:rPr lang="en-US" sz="1600" dirty="0">
                <a:latin typeface="Consolas"/>
                <a:cs typeface="Consolas"/>
              </a:rPr>
              <a:t>R  </a:t>
            </a:r>
            <a:r>
              <a:rPr lang="en-US" sz="1400" dirty="0">
                <a:latin typeface="Consolas"/>
                <a:cs typeface="Consolas"/>
              </a:rPr>
              <a:t>(go</a:t>
            </a:r>
            <a:r>
              <a:rPr lang="en-US" sz="1400" dirty="0">
                <a:cs typeface="Consolas"/>
              </a:rPr>
              <a:t> </a:t>
            </a:r>
            <a:r>
              <a:rPr lang="en-US" sz="1400" dirty="0">
                <a:latin typeface="Consolas"/>
                <a:cs typeface="Consolas"/>
              </a:rPr>
              <a:t>right)</a:t>
            </a:r>
            <a:endParaRPr lang="en-US" sz="1400" dirty="0">
              <a:latin typeface="+mn-lt"/>
              <a:cs typeface="Consolas"/>
            </a:endParaRPr>
          </a:p>
          <a:p>
            <a:pPr algn="l">
              <a:spcBef>
                <a:spcPts val="720"/>
              </a:spcBef>
              <a:buSzPct val="65000"/>
              <a:defRPr/>
            </a:pPr>
            <a:r>
              <a:rPr lang="en-US" sz="1600" dirty="0">
                <a:latin typeface="Wingdings"/>
                <a:ea typeface="Wingdings"/>
                <a:cs typeface="Wingdings"/>
                <a:sym typeface="Wingdings"/>
              </a:rPr>
              <a:t></a:t>
            </a:r>
            <a:r>
              <a:rPr lang="en-US" sz="1600" dirty="0">
                <a:latin typeface="Consolas"/>
                <a:cs typeface="Consolas"/>
              </a:rPr>
              <a:t>  </a:t>
            </a:r>
            <a:r>
              <a:rPr lang="en-US" sz="1400" dirty="0">
                <a:latin typeface="Consolas"/>
                <a:cs typeface="Consolas"/>
              </a:rPr>
              <a:t>(write</a:t>
            </a:r>
            <a:r>
              <a:rPr lang="en-US" sz="1400" dirty="0">
                <a:cs typeface="Consolas"/>
              </a:rPr>
              <a:t> </a:t>
            </a:r>
            <a:r>
              <a:rPr lang="en-US" sz="1400" dirty="0">
                <a:latin typeface="Consolas"/>
                <a:cs typeface="Consolas"/>
              </a:rPr>
              <a:t>mark)</a:t>
            </a:r>
            <a:endParaRPr lang="en-US" sz="1400" dirty="0">
              <a:latin typeface="+mn-lt"/>
              <a:cs typeface="Consolas"/>
            </a:endParaRPr>
          </a:p>
          <a:p>
            <a:pPr algn="l">
              <a:spcBef>
                <a:spcPts val="720"/>
              </a:spcBef>
              <a:buSzPct val="65000"/>
              <a:defRPr/>
            </a:pPr>
            <a:r>
              <a:rPr lang="en-US" sz="1800" dirty="0">
                <a:latin typeface="Consolas"/>
                <a:cs typeface="Consolas"/>
              </a:rPr>
              <a:t>-</a:t>
            </a:r>
            <a:r>
              <a:rPr lang="en-US" sz="1600" dirty="0">
                <a:latin typeface="Consolas"/>
                <a:cs typeface="Consolas"/>
              </a:rPr>
              <a:t>  </a:t>
            </a:r>
            <a:r>
              <a:rPr lang="en-US" sz="1400" dirty="0">
                <a:latin typeface="Consolas"/>
                <a:cs typeface="Consolas"/>
              </a:rPr>
              <a:t>(write</a:t>
            </a:r>
            <a:r>
              <a:rPr lang="en-US" sz="1400" dirty="0">
                <a:cs typeface="Consolas"/>
              </a:rPr>
              <a:t> </a:t>
            </a:r>
            <a:r>
              <a:rPr lang="en-US" sz="1400" dirty="0">
                <a:latin typeface="Consolas"/>
                <a:cs typeface="Consolas"/>
              </a:rPr>
              <a:t>blank)</a:t>
            </a:r>
            <a:endParaRPr lang="en-US" sz="1400" dirty="0">
              <a:latin typeface="+mn-lt"/>
              <a:cs typeface="Consola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8" descr="leibniz"/>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0" y="304800"/>
            <a:ext cx="1625600" cy="1943100"/>
          </a:xfrm>
          <a:prstGeom prst="rect">
            <a:avLst/>
          </a:prstGeom>
          <a:noFill/>
          <a:extLst>
            <a:ext uri="{909E8E84-426E-40dd-AFC4-6F175D3DCCD1}">
              <a14:hiddenFill xmlns:a14="http://schemas.microsoft.com/office/drawing/2010/main" xmlns="">
                <a:solidFill>
                  <a:srgbClr val="FFFFFF"/>
                </a:solidFill>
              </a14:hiddenFill>
            </a:ext>
          </a:extLst>
        </p:spPr>
      </p:pic>
      <p:sp>
        <p:nvSpPr>
          <p:cNvPr id="16" name="Rectangle 2"/>
          <p:cNvSpPr txBox="1">
            <a:spLocks noChangeArrowheads="1"/>
          </p:cNvSpPr>
          <p:nvPr/>
        </p:nvSpPr>
        <p:spPr bwMode="auto">
          <a:xfrm>
            <a:off x="152400" y="76200"/>
            <a:ext cx="8763000" cy="53340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2075" tIns="46038" rIns="92075" bIns="46038" numCol="1" anchor="ctr" anchorCtr="0" compatLnSpc="1">
            <a:prstTxWarp prst="textNoShape">
              <a:avLst/>
            </a:prstTxWarp>
          </a:bodyPr>
          <a:lstStyle>
            <a:lvl1pPr algn="l" rtl="0" eaLnBrk="0" fontAlgn="base" hangingPunct="0">
              <a:spcBef>
                <a:spcPct val="0"/>
              </a:spcBef>
              <a:spcAft>
                <a:spcPct val="0"/>
              </a:spcAft>
              <a:defRPr sz="2400">
                <a:solidFill>
                  <a:srgbClr val="000000"/>
                </a:solidFill>
                <a:latin typeface="Arial" charset="0"/>
                <a:ea typeface="+mj-ea"/>
                <a:cs typeface="ＭＳ Ｐゴシック" charset="0"/>
              </a:defRPr>
            </a:lvl1pPr>
            <a:lvl2pPr algn="l" rtl="0" eaLnBrk="0" fontAlgn="base" hangingPunct="0">
              <a:spcBef>
                <a:spcPct val="0"/>
              </a:spcBef>
              <a:spcAft>
                <a:spcPct val="0"/>
              </a:spcAft>
              <a:defRPr sz="2400">
                <a:solidFill>
                  <a:srgbClr val="000000"/>
                </a:solidFill>
                <a:latin typeface="Arial" charset="0"/>
                <a:ea typeface="ＭＳ Ｐゴシック" charset="0"/>
                <a:cs typeface="ＭＳ Ｐゴシック" charset="0"/>
              </a:defRPr>
            </a:lvl2pPr>
            <a:lvl3pPr algn="l" rtl="0" eaLnBrk="0" fontAlgn="base" hangingPunct="0">
              <a:spcBef>
                <a:spcPct val="0"/>
              </a:spcBef>
              <a:spcAft>
                <a:spcPct val="0"/>
              </a:spcAft>
              <a:defRPr sz="2400">
                <a:solidFill>
                  <a:srgbClr val="000000"/>
                </a:solidFill>
                <a:latin typeface="Arial" charset="0"/>
                <a:ea typeface="ＭＳ Ｐゴシック" charset="0"/>
                <a:cs typeface="ＭＳ Ｐゴシック" charset="0"/>
              </a:defRPr>
            </a:lvl3pPr>
            <a:lvl4pPr algn="l" rtl="0" eaLnBrk="0" fontAlgn="base" hangingPunct="0">
              <a:spcBef>
                <a:spcPct val="0"/>
              </a:spcBef>
              <a:spcAft>
                <a:spcPct val="0"/>
              </a:spcAft>
              <a:defRPr sz="2400">
                <a:solidFill>
                  <a:srgbClr val="000000"/>
                </a:solidFill>
                <a:latin typeface="Arial" charset="0"/>
                <a:ea typeface="ＭＳ Ｐゴシック" charset="0"/>
                <a:cs typeface="ＭＳ Ｐゴシック" charset="0"/>
              </a:defRPr>
            </a:lvl4pPr>
            <a:lvl5pPr algn="l" rtl="0" eaLnBrk="0" fontAlgn="base" hangingPunct="0">
              <a:spcBef>
                <a:spcPct val="0"/>
              </a:spcBef>
              <a:spcAft>
                <a:spcPct val="0"/>
              </a:spcAft>
              <a:defRPr sz="2400">
                <a:solidFill>
                  <a:srgbClr val="000000"/>
                </a:solidFill>
                <a:latin typeface="Arial" charset="0"/>
                <a:ea typeface="ＭＳ Ｐゴシック" charset="0"/>
                <a:cs typeface="ＭＳ Ｐゴシック" charset="0"/>
              </a:defRPr>
            </a:lvl5pPr>
            <a:lvl6pPr marL="457200" algn="l" rtl="0" eaLnBrk="0" fontAlgn="base" hangingPunct="0">
              <a:spcBef>
                <a:spcPct val="0"/>
              </a:spcBef>
              <a:spcAft>
                <a:spcPct val="0"/>
              </a:spcAft>
              <a:defRPr sz="2400">
                <a:solidFill>
                  <a:srgbClr val="663300"/>
                </a:solidFill>
                <a:latin typeface="Arial" charset="0"/>
                <a:ea typeface="ＭＳ Ｐゴシック" charset="0"/>
              </a:defRPr>
            </a:lvl6pPr>
            <a:lvl7pPr marL="914400" algn="l" rtl="0" eaLnBrk="0" fontAlgn="base" hangingPunct="0">
              <a:spcBef>
                <a:spcPct val="0"/>
              </a:spcBef>
              <a:spcAft>
                <a:spcPct val="0"/>
              </a:spcAft>
              <a:defRPr sz="2400">
                <a:solidFill>
                  <a:srgbClr val="663300"/>
                </a:solidFill>
                <a:latin typeface="Arial" charset="0"/>
                <a:ea typeface="ＭＳ Ｐゴシック" charset="0"/>
              </a:defRPr>
            </a:lvl7pPr>
            <a:lvl8pPr marL="1371600" algn="l" rtl="0" eaLnBrk="0" fontAlgn="base" hangingPunct="0">
              <a:spcBef>
                <a:spcPct val="0"/>
              </a:spcBef>
              <a:spcAft>
                <a:spcPct val="0"/>
              </a:spcAft>
              <a:defRPr sz="2400">
                <a:solidFill>
                  <a:srgbClr val="663300"/>
                </a:solidFill>
                <a:latin typeface="Arial" charset="0"/>
                <a:ea typeface="ＭＳ Ｐゴシック" charset="0"/>
              </a:defRPr>
            </a:lvl8pPr>
            <a:lvl9pPr marL="1828800" algn="l" rtl="0" eaLnBrk="0" fontAlgn="base" hangingPunct="0">
              <a:spcBef>
                <a:spcPct val="0"/>
              </a:spcBef>
              <a:spcAft>
                <a:spcPct val="0"/>
              </a:spcAft>
              <a:defRPr sz="2400">
                <a:solidFill>
                  <a:srgbClr val="663300"/>
                </a:solidFill>
                <a:latin typeface="Arial" charset="0"/>
                <a:ea typeface="ＭＳ Ｐゴシック" charset="0"/>
              </a:defRPr>
            </a:lvl9pPr>
          </a:lstStyle>
          <a:p>
            <a:pPr>
              <a:defRPr/>
            </a:pPr>
            <a:r>
              <a:rPr lang="en-US" dirty="0"/>
              <a:t>Early computers (17</a:t>
            </a:r>
            <a:r>
              <a:rPr lang="en-US" baseline="30000" dirty="0"/>
              <a:t>th</a:t>
            </a:r>
            <a:r>
              <a:rPr lang="en-US" dirty="0"/>
              <a:t> century)</a:t>
            </a:r>
            <a:endParaRPr lang="en-US" sz="1800" dirty="0"/>
          </a:p>
        </p:txBody>
      </p:sp>
      <p:pic>
        <p:nvPicPr>
          <p:cNvPr id="14" name="Picture 13">
            <a:extLst>
              <a:ext uri="{FF2B5EF4-FFF2-40B4-BE49-F238E27FC236}">
                <a16:creationId xmlns:a16="http://schemas.microsoft.com/office/drawing/2014/main" id="{6906B076-7CD7-424E-A7D9-500B4DA3801E}"/>
              </a:ext>
            </a:extLst>
          </p:cNvPr>
          <p:cNvPicPr>
            <a:picLocks noChangeAspect="1"/>
          </p:cNvPicPr>
          <p:nvPr/>
        </p:nvPicPr>
        <p:blipFill>
          <a:blip r:embed="rId3"/>
          <a:stretch>
            <a:fillRect/>
          </a:stretch>
        </p:blipFill>
        <p:spPr>
          <a:xfrm>
            <a:off x="3567531" y="938897"/>
            <a:ext cx="3352368" cy="2250277"/>
          </a:xfrm>
          <a:prstGeom prst="rect">
            <a:avLst/>
          </a:prstGeom>
        </p:spPr>
      </p:pic>
      <p:grpSp>
        <p:nvGrpSpPr>
          <p:cNvPr id="19" name="Group 18">
            <a:extLst>
              <a:ext uri="{FF2B5EF4-FFF2-40B4-BE49-F238E27FC236}">
                <a16:creationId xmlns:a16="http://schemas.microsoft.com/office/drawing/2014/main" id="{A3D091F7-CFE2-A341-AAEB-F9F661B0183E}"/>
              </a:ext>
            </a:extLst>
          </p:cNvPr>
          <p:cNvGrpSpPr/>
          <p:nvPr/>
        </p:nvGrpSpPr>
        <p:grpSpPr>
          <a:xfrm>
            <a:off x="6983883" y="167061"/>
            <a:ext cx="1981200" cy="2153757"/>
            <a:chOff x="7293662" y="150373"/>
            <a:chExt cx="1981200" cy="2153757"/>
          </a:xfrm>
        </p:grpSpPr>
        <p:pic>
          <p:nvPicPr>
            <p:cNvPr id="23" name="Picture 13" descr="Pascal_2">
              <a:extLst>
                <a:ext uri="{FF2B5EF4-FFF2-40B4-BE49-F238E27FC236}">
                  <a16:creationId xmlns:a16="http://schemas.microsoft.com/office/drawing/2014/main" id="{B2D96E97-3DB6-8A4A-A39A-91374591422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46075" y="150373"/>
              <a:ext cx="1476375" cy="166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 Box 14" descr="Bouquet">
              <a:extLst>
                <a:ext uri="{FF2B5EF4-FFF2-40B4-BE49-F238E27FC236}">
                  <a16:creationId xmlns:a16="http://schemas.microsoft.com/office/drawing/2014/main" id="{5BBEFFB5-8F59-B543-9660-5C89EC482BEE}"/>
                </a:ext>
              </a:extLst>
            </p:cNvPr>
            <p:cNvSpPr txBox="1">
              <a:spLocks noChangeArrowheads="1"/>
            </p:cNvSpPr>
            <p:nvPr/>
          </p:nvSpPr>
          <p:spPr bwMode="auto">
            <a:xfrm>
              <a:off x="7293662" y="1785017"/>
              <a:ext cx="1981200" cy="519113"/>
            </a:xfrm>
            <a:prstGeom prst="rect">
              <a:avLst/>
            </a:prstGeom>
            <a:noFill/>
            <a:ln>
              <a:noFill/>
            </a:ln>
            <a:effectLst/>
            <a:extLst>
              <a:ext uri="{909E8E84-426E-40DD-AFC4-6F175D3DCCD1}">
                <a14:hiddenFill xmlns:a14="http://schemas.microsoft.com/office/drawing/2010/main">
                  <a:blipFill dpi="0" rotWithShape="0">
                    <a:blip r:embed="rId5"/>
                    <a:srcRect/>
                    <a:tile tx="0" ty="0" sx="100000" sy="100000" flip="none" algn="tl"/>
                  </a:blip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lgn="ctr">
                <a:spcBef>
                  <a:spcPct val="50000"/>
                </a:spcBef>
              </a:pPr>
              <a:r>
                <a:rPr lang="en-US" altLang="en-US" sz="1400" dirty="0">
                  <a:latin typeface="Times New Roman" charset="0"/>
                  <a:ea typeface="Times New Roman" charset="0"/>
                  <a:cs typeface="Times New Roman" charset="0"/>
                </a:rPr>
                <a:t>Blaise Pascal</a:t>
              </a:r>
              <a:br>
                <a:rPr lang="en-US" altLang="en-US" sz="1400" dirty="0">
                  <a:latin typeface="Times New Roman" charset="0"/>
                  <a:ea typeface="Times New Roman" charset="0"/>
                  <a:cs typeface="Times New Roman" charset="0"/>
                </a:rPr>
              </a:br>
              <a:r>
                <a:rPr lang="en-US" altLang="en-US" sz="1400" dirty="0">
                  <a:latin typeface="Times New Roman" charset="0"/>
                  <a:ea typeface="Times New Roman" charset="0"/>
                  <a:cs typeface="Times New Roman" charset="0"/>
                </a:rPr>
                <a:t>1623-1662</a:t>
              </a:r>
            </a:p>
          </p:txBody>
        </p:sp>
      </p:grpSp>
      <p:pic>
        <p:nvPicPr>
          <p:cNvPr id="21" name="Picture 20">
            <a:extLst>
              <a:ext uri="{FF2B5EF4-FFF2-40B4-BE49-F238E27FC236}">
                <a16:creationId xmlns:a16="http://schemas.microsoft.com/office/drawing/2014/main" id="{CA8918E9-199C-544A-9A36-5ADBB8BC1299}"/>
              </a:ext>
            </a:extLst>
          </p:cNvPr>
          <p:cNvPicPr>
            <a:picLocks noChangeAspect="1"/>
          </p:cNvPicPr>
          <p:nvPr/>
        </p:nvPicPr>
        <p:blipFill>
          <a:blip r:embed="rId6"/>
          <a:stretch>
            <a:fillRect/>
          </a:stretch>
        </p:blipFill>
        <p:spPr>
          <a:xfrm>
            <a:off x="323114" y="1169668"/>
            <a:ext cx="3145051" cy="1957794"/>
          </a:xfrm>
          <a:prstGeom prst="rect">
            <a:avLst/>
          </a:prstGeom>
        </p:spPr>
      </p:pic>
      <p:sp>
        <p:nvSpPr>
          <p:cNvPr id="22" name="TextBox 21">
            <a:extLst>
              <a:ext uri="{FF2B5EF4-FFF2-40B4-BE49-F238E27FC236}">
                <a16:creationId xmlns:a16="http://schemas.microsoft.com/office/drawing/2014/main" id="{A2ED4840-FC67-BD4C-BB4E-61410ED628DC}"/>
              </a:ext>
            </a:extLst>
          </p:cNvPr>
          <p:cNvSpPr txBox="1"/>
          <p:nvPr/>
        </p:nvSpPr>
        <p:spPr>
          <a:xfrm>
            <a:off x="697936" y="3784658"/>
            <a:ext cx="2827416" cy="1792798"/>
          </a:xfrm>
          <a:prstGeom prst="rect">
            <a:avLst/>
          </a:prstGeom>
          <a:noFill/>
        </p:spPr>
        <p:txBody>
          <a:bodyPr wrap="square" rtlCol="0">
            <a:spAutoFit/>
          </a:bodyPr>
          <a:lstStyle/>
          <a:p>
            <a:pPr algn="l">
              <a:spcBef>
                <a:spcPts val="1200"/>
              </a:spcBef>
            </a:pPr>
            <a:r>
              <a:rPr lang="en-US" u="sng" dirty="0">
                <a:latin typeface="Times New Roman"/>
                <a:cs typeface="Times New Roman"/>
              </a:rPr>
              <a:t>Pascal’s Calculator</a:t>
            </a:r>
          </a:p>
          <a:p>
            <a:pPr algn="l">
              <a:spcBef>
                <a:spcPts val="300"/>
              </a:spcBef>
            </a:pPr>
            <a:r>
              <a:rPr lang="en-US" sz="1600" dirty="0">
                <a:latin typeface="Times New Roman"/>
                <a:cs typeface="Times New Roman"/>
              </a:rPr>
              <a:t>(</a:t>
            </a:r>
            <a:r>
              <a:rPr lang="en-US" sz="1600" i="1" dirty="0">
                <a:latin typeface="Times New Roman"/>
                <a:cs typeface="Times New Roman"/>
              </a:rPr>
              <a:t>Pascaline</a:t>
            </a:r>
            <a:r>
              <a:rPr lang="en-US" sz="1600" dirty="0">
                <a:latin typeface="Times New Roman"/>
                <a:cs typeface="Times New Roman"/>
              </a:rPr>
              <a:t>, 1652)</a:t>
            </a:r>
          </a:p>
          <a:p>
            <a:pPr marL="285750" indent="-285750" algn="l">
              <a:spcBef>
                <a:spcPts val="1200"/>
              </a:spcBef>
              <a:buFont typeface="Arial" charset="0"/>
              <a:buChar char="•"/>
            </a:pPr>
            <a:r>
              <a:rPr lang="en-US" dirty="0">
                <a:latin typeface="Times New Roman"/>
                <a:cs typeface="Times New Roman"/>
              </a:rPr>
              <a:t>Add</a:t>
            </a:r>
          </a:p>
          <a:p>
            <a:pPr marL="285750" indent="-285750" algn="l">
              <a:spcBef>
                <a:spcPts val="1200"/>
              </a:spcBef>
              <a:buFont typeface="Arial" charset="0"/>
              <a:buChar char="•"/>
            </a:pPr>
            <a:r>
              <a:rPr lang="en-US" dirty="0">
                <a:latin typeface="Times New Roman"/>
                <a:cs typeface="Times New Roman"/>
              </a:rPr>
              <a:t>Subtract</a:t>
            </a:r>
          </a:p>
        </p:txBody>
      </p:sp>
      <p:pic>
        <p:nvPicPr>
          <p:cNvPr id="25" name="Picture 24">
            <a:extLst>
              <a:ext uri="{FF2B5EF4-FFF2-40B4-BE49-F238E27FC236}">
                <a16:creationId xmlns:a16="http://schemas.microsoft.com/office/drawing/2014/main" id="{0F489AD4-EEFB-A745-873E-967230FCD2D8}"/>
              </a:ext>
            </a:extLst>
          </p:cNvPr>
          <p:cNvPicPr>
            <a:picLocks noChangeAspect="1"/>
          </p:cNvPicPr>
          <p:nvPr/>
        </p:nvPicPr>
        <p:blipFill>
          <a:blip r:embed="rId7"/>
          <a:stretch>
            <a:fillRect/>
          </a:stretch>
        </p:blipFill>
        <p:spPr>
          <a:xfrm>
            <a:off x="3856694" y="3606218"/>
            <a:ext cx="3258826" cy="2757782"/>
          </a:xfrm>
          <a:prstGeom prst="rect">
            <a:avLst/>
          </a:prstGeom>
        </p:spPr>
      </p:pic>
    </p:spTree>
    <p:extLst>
      <p:ext uri="{BB962C8B-B14F-4D97-AF65-F5344CB8AC3E}">
        <p14:creationId xmlns:p14="http://schemas.microsoft.com/office/powerpoint/2010/main" val="2113347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 Box 9">
            <a:extLst>
              <a:ext uri="{FF2B5EF4-FFF2-40B4-BE49-F238E27FC236}">
                <a16:creationId xmlns:a16="http://schemas.microsoft.com/office/drawing/2014/main" id="{A5ECBC9A-0055-6744-9BA0-65D833829E2F}"/>
              </a:ext>
            </a:extLst>
          </p:cNvPr>
          <p:cNvSpPr txBox="1">
            <a:spLocks noChangeArrowheads="1"/>
          </p:cNvSpPr>
          <p:nvPr/>
        </p:nvSpPr>
        <p:spPr bwMode="auto">
          <a:xfrm>
            <a:off x="3563938" y="3573463"/>
            <a:ext cx="2074862" cy="1439862"/>
          </a:xfrm>
          <a:prstGeom prst="rect">
            <a:avLst/>
          </a:prstGeom>
          <a:solidFill>
            <a:schemeClr val="bg1"/>
          </a:solidFill>
          <a:ln w="9525">
            <a:solidFill>
              <a:srgbClr val="293973"/>
            </a:solidFill>
            <a:miter lim="800000"/>
            <a:headEnd/>
            <a:tailEnd/>
          </a:ln>
          <a:effectLst>
            <a:outerShdw blurRad="50800" dist="38100" dir="2700000" algn="tl" rotWithShape="0">
              <a:prstClr val="black">
                <a:alpha val="40000"/>
              </a:prstClr>
            </a:outerShdw>
          </a:effectLst>
        </p:spPr>
        <p:txBody>
          <a:bodyPr lIns="201600" tIns="46800" rIns="0" bIns="46800" anchor="ctr"/>
          <a:lstStyle>
            <a:lvl1pPr marL="342900" indent="-342900">
              <a:defRPr sz="2400">
                <a:solidFill>
                  <a:schemeClr val="tx1"/>
                </a:solidFill>
                <a:latin typeface="Arial" charset="0"/>
                <a:ea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algn="l">
              <a:lnSpc>
                <a:spcPct val="90000"/>
              </a:lnSpc>
              <a:spcBef>
                <a:spcPts val="400"/>
              </a:spcBef>
              <a:buClr>
                <a:srgbClr val="006600"/>
              </a:buClr>
              <a:buSzPct val="85000"/>
              <a:defRPr/>
            </a:pPr>
            <a:r>
              <a:rPr lang="en-US" sz="1400" dirty="0">
                <a:latin typeface="Consolas" charset="0"/>
                <a:ea typeface="Arial Unicode MS" charset="0"/>
                <a:cs typeface="Consolas" charset="0"/>
              </a:rPr>
              <a:t>1:       L    2</a:t>
            </a:r>
          </a:p>
          <a:p>
            <a:pPr algn="l">
              <a:lnSpc>
                <a:spcPct val="90000"/>
              </a:lnSpc>
              <a:spcBef>
                <a:spcPts val="400"/>
              </a:spcBef>
              <a:buClr>
                <a:srgbClr val="006600"/>
              </a:buClr>
              <a:buSzPct val="85000"/>
              <a:defRPr/>
            </a:pPr>
            <a:r>
              <a:rPr lang="en-US" sz="1400" dirty="0">
                <a:latin typeface="Consolas" charset="0"/>
                <a:ea typeface="Arial Unicode MS" charset="0"/>
                <a:cs typeface="Consolas" charset="0"/>
              </a:rPr>
              <a:t>2:</a:t>
            </a:r>
            <a:r>
              <a:rPr lang="en-US" sz="1400" dirty="0">
                <a:latin typeface="Wingdings"/>
                <a:ea typeface="Wingdings"/>
                <a:cs typeface="Wingdings"/>
                <a:sym typeface="Wingdings"/>
              </a:rPr>
              <a:t> </a:t>
            </a:r>
            <a:r>
              <a:rPr lang="en-US" sz="1400" dirty="0">
                <a:latin typeface="Consolas" charset="0"/>
                <a:ea typeface="Arial Unicode MS" charset="0"/>
                <a:cs typeface="Consolas" charset="0"/>
              </a:rPr>
              <a:t>         1</a:t>
            </a:r>
          </a:p>
          <a:p>
            <a:pPr algn="l">
              <a:lnSpc>
                <a:spcPct val="90000"/>
              </a:lnSpc>
              <a:spcBef>
                <a:spcPts val="400"/>
              </a:spcBef>
              <a:buClr>
                <a:srgbClr val="006600"/>
              </a:buClr>
              <a:buSzPct val="85000"/>
              <a:defRPr/>
            </a:pPr>
            <a:r>
              <a:rPr lang="en-US" sz="1400" dirty="0">
                <a:latin typeface="Consolas" charset="0"/>
                <a:ea typeface="Arial Unicode MS" charset="0"/>
                <a:cs typeface="Consolas" charset="0"/>
              </a:rPr>
              <a:t>3:       </a:t>
            </a:r>
            <a:r>
              <a:rPr lang="en-US" sz="1400" dirty="0">
                <a:latin typeface="Wingdings"/>
                <a:ea typeface="Wingdings"/>
                <a:cs typeface="Wingdings"/>
                <a:sym typeface="Wingdings"/>
              </a:rPr>
              <a:t> </a:t>
            </a:r>
            <a:r>
              <a:rPr lang="en-US" sz="1400" dirty="0">
                <a:latin typeface="Consolas" charset="0"/>
                <a:ea typeface="Arial Unicode MS" charset="0"/>
                <a:cs typeface="Consolas" charset="0"/>
              </a:rPr>
              <a:t>  4</a:t>
            </a:r>
          </a:p>
          <a:p>
            <a:pPr algn="l">
              <a:lnSpc>
                <a:spcPct val="90000"/>
              </a:lnSpc>
              <a:spcBef>
                <a:spcPts val="400"/>
              </a:spcBef>
              <a:buClr>
                <a:srgbClr val="006600"/>
              </a:buClr>
              <a:buSzPct val="85000"/>
              <a:defRPr/>
            </a:pPr>
            <a:r>
              <a:rPr lang="en-US" sz="1400" dirty="0">
                <a:latin typeface="Consolas" charset="0"/>
                <a:ea typeface="Arial Unicode MS" charset="0"/>
                <a:cs typeface="Consolas" charset="0"/>
              </a:rPr>
              <a:t>4:       R   </a:t>
            </a:r>
            <a:r>
              <a:rPr lang="en-US" sz="1600" dirty="0">
                <a:latin typeface="Consolas" charset="0"/>
                <a:ea typeface="Arial Unicode MS" charset="0"/>
                <a:cs typeface="Consolas" charset="0"/>
              </a:rPr>
              <a:t> </a:t>
            </a:r>
            <a:r>
              <a:rPr lang="en-US" sz="1400" dirty="0">
                <a:latin typeface="Consolas" charset="0"/>
                <a:ea typeface="Arial Unicode MS" charset="0"/>
                <a:cs typeface="Consolas" charset="0"/>
              </a:rPr>
              <a:t>5</a:t>
            </a:r>
          </a:p>
          <a:p>
            <a:pPr algn="l">
              <a:lnSpc>
                <a:spcPct val="90000"/>
              </a:lnSpc>
              <a:spcBef>
                <a:spcPts val="400"/>
              </a:spcBef>
              <a:buClr>
                <a:srgbClr val="006600"/>
              </a:buClr>
              <a:buSzPct val="85000"/>
              <a:defRPr/>
            </a:pPr>
            <a:r>
              <a:rPr lang="en-US" sz="1400" dirty="0">
                <a:latin typeface="Consolas" charset="0"/>
                <a:ea typeface="Arial Unicode MS" charset="0"/>
                <a:cs typeface="Consolas" charset="0"/>
              </a:rPr>
              <a:t>5:  </a:t>
            </a:r>
            <a:r>
              <a:rPr lang="en-US" sz="1400" dirty="0">
                <a:latin typeface="Wingdings"/>
                <a:ea typeface="Wingdings"/>
                <a:cs typeface="Wingdings"/>
                <a:sym typeface="Wingdings"/>
              </a:rPr>
              <a:t></a:t>
            </a:r>
            <a:r>
              <a:rPr lang="en-US" sz="1200" dirty="0">
                <a:latin typeface="Consolas" charset="0"/>
                <a:ea typeface="Arial Unicode MS" charset="0"/>
                <a:cs typeface="Consolas" charset="0"/>
              </a:rPr>
              <a:t> </a:t>
            </a:r>
            <a:r>
              <a:rPr lang="en-US" sz="1400" dirty="0">
                <a:latin typeface="Consolas" charset="0"/>
                <a:ea typeface="Arial Unicode MS" charset="0"/>
                <a:cs typeface="Consolas" charset="0"/>
              </a:rPr>
              <a:t>        4</a:t>
            </a:r>
          </a:p>
        </p:txBody>
      </p:sp>
      <p:sp>
        <p:nvSpPr>
          <p:cNvPr id="171010" name="Rectangle 2"/>
          <p:cNvSpPr>
            <a:spLocks noGrp="1" noChangeArrowheads="1"/>
          </p:cNvSpPr>
          <p:nvPr>
            <p:ph type="title" idx="4294967295"/>
          </p:nvPr>
        </p:nvSpPr>
        <p:spPr/>
        <p:txBody>
          <a:bodyPr/>
          <a:lstStyle/>
          <a:p>
            <a:pPr>
              <a:defRPr/>
            </a:pPr>
            <a:r>
              <a:rPr lang="en-US" dirty="0"/>
              <a:t>Turing machine</a:t>
            </a:r>
          </a:p>
        </p:txBody>
      </p:sp>
      <p:grpSp>
        <p:nvGrpSpPr>
          <p:cNvPr id="34819" name="Group 254"/>
          <p:cNvGrpSpPr>
            <a:grpSpLocks/>
          </p:cNvGrpSpPr>
          <p:nvPr/>
        </p:nvGrpSpPr>
        <p:grpSpPr bwMode="auto">
          <a:xfrm>
            <a:off x="250825" y="1990725"/>
            <a:ext cx="3600450" cy="360363"/>
            <a:chOff x="251520" y="1990554"/>
            <a:chExt cx="3600400" cy="360040"/>
          </a:xfrm>
        </p:grpSpPr>
        <p:sp>
          <p:nvSpPr>
            <p:cNvPr id="34825" name="Rectangle 301"/>
            <p:cNvSpPr>
              <a:spLocks noChangeArrowheads="1"/>
            </p:cNvSpPr>
            <p:nvPr/>
          </p:nvSpPr>
          <p:spPr bwMode="auto">
            <a:xfrm>
              <a:off x="251520" y="1990554"/>
              <a:ext cx="288032" cy="2880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tIns="0" bIns="46800" anchor="ctr"/>
            <a:lstStyle/>
            <a:p>
              <a:r>
                <a:rPr lang="en-US" sz="2800" dirty="0"/>
                <a:t>...</a:t>
              </a:r>
            </a:p>
          </p:txBody>
        </p:sp>
        <p:sp>
          <p:nvSpPr>
            <p:cNvPr id="257" name="Rectangle 301"/>
            <p:cNvSpPr>
              <a:spLocks noChangeArrowheads="1"/>
            </p:cNvSpPr>
            <p:nvPr/>
          </p:nvSpPr>
          <p:spPr bwMode="auto">
            <a:xfrm>
              <a:off x="2339054" y="2061928"/>
              <a:ext cx="288921" cy="288666"/>
            </a:xfrm>
            <a:prstGeom prst="rect">
              <a:avLst/>
            </a:prstGeom>
            <a:solidFill>
              <a:srgbClr val="EEFFBF"/>
            </a:solidFill>
            <a:ln w="12700">
              <a:solidFill>
                <a:schemeClr val="tx1">
                  <a:lumMod val="50000"/>
                  <a:lumOff val="50000"/>
                </a:schemeClr>
              </a:solidFill>
              <a:miter lim="800000"/>
              <a:headEnd/>
              <a:tailEnd/>
            </a:ln>
          </p:spPr>
          <p:txBody>
            <a:bodyPr wrap="none" tIns="0" bIns="46800" anchor="ctr"/>
            <a:lstStyle/>
            <a:p>
              <a:pPr>
                <a:defRPr/>
              </a:pPr>
              <a:r>
                <a:rPr lang="en-US" sz="1400" dirty="0">
                  <a:latin typeface="Wingdings"/>
                  <a:ea typeface="Wingdings"/>
                  <a:cs typeface="Wingdings"/>
                  <a:sym typeface="Wingdings"/>
                </a:rPr>
                <a:t></a:t>
              </a:r>
              <a:endParaRPr lang="en-US" sz="1400" dirty="0">
                <a:latin typeface="Wingdings"/>
                <a:ea typeface="Wingdings"/>
                <a:cs typeface="Wingdings"/>
              </a:endParaRPr>
            </a:p>
          </p:txBody>
        </p:sp>
        <p:sp>
          <p:nvSpPr>
            <p:cNvPr id="258" name="Rectangle 301"/>
            <p:cNvSpPr>
              <a:spLocks noChangeArrowheads="1"/>
            </p:cNvSpPr>
            <p:nvPr/>
          </p:nvSpPr>
          <p:spPr bwMode="auto">
            <a:xfrm>
              <a:off x="2627975" y="2061928"/>
              <a:ext cx="287333" cy="288666"/>
            </a:xfrm>
            <a:prstGeom prst="rect">
              <a:avLst/>
            </a:prstGeom>
            <a:solidFill>
              <a:srgbClr val="EEFFBF"/>
            </a:solidFill>
            <a:ln w="12700">
              <a:solidFill>
                <a:schemeClr val="tx1">
                  <a:lumMod val="50000"/>
                  <a:lumOff val="50000"/>
                </a:schemeClr>
              </a:solidFill>
              <a:miter lim="800000"/>
              <a:headEnd/>
              <a:tailEnd/>
            </a:ln>
          </p:spPr>
          <p:txBody>
            <a:bodyPr wrap="none" tIns="0" bIns="46800" anchor="ctr"/>
            <a:lstStyle/>
            <a:p>
              <a:pPr>
                <a:defRPr/>
              </a:pPr>
              <a:endParaRPr lang="en-US" sz="1400" dirty="0"/>
            </a:p>
          </p:txBody>
        </p:sp>
        <p:sp>
          <p:nvSpPr>
            <p:cNvPr id="34828" name="Rectangle 301"/>
            <p:cNvSpPr>
              <a:spLocks noChangeArrowheads="1"/>
            </p:cNvSpPr>
            <p:nvPr/>
          </p:nvSpPr>
          <p:spPr bwMode="auto">
            <a:xfrm>
              <a:off x="3563888" y="1990554"/>
              <a:ext cx="288032" cy="2880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tIns="0" bIns="46800" anchor="ctr"/>
            <a:lstStyle/>
            <a:p>
              <a:r>
                <a:rPr lang="en-US" sz="2800" dirty="0"/>
                <a:t>...</a:t>
              </a:r>
            </a:p>
          </p:txBody>
        </p:sp>
        <p:sp>
          <p:nvSpPr>
            <p:cNvPr id="261" name="Rectangle 301"/>
            <p:cNvSpPr>
              <a:spLocks noChangeArrowheads="1"/>
            </p:cNvSpPr>
            <p:nvPr/>
          </p:nvSpPr>
          <p:spPr bwMode="auto">
            <a:xfrm>
              <a:off x="1475466" y="2061928"/>
              <a:ext cx="288921" cy="288666"/>
            </a:xfrm>
            <a:prstGeom prst="rect">
              <a:avLst/>
            </a:prstGeom>
            <a:solidFill>
              <a:srgbClr val="EEFFBF"/>
            </a:solidFill>
            <a:ln w="12700">
              <a:solidFill>
                <a:schemeClr val="tx1">
                  <a:lumMod val="50000"/>
                  <a:lumOff val="50000"/>
                </a:schemeClr>
              </a:solidFill>
              <a:miter lim="800000"/>
              <a:headEnd/>
              <a:tailEnd/>
            </a:ln>
          </p:spPr>
          <p:txBody>
            <a:bodyPr wrap="none" tIns="0" bIns="46800" anchor="ctr"/>
            <a:lstStyle/>
            <a:p>
              <a:pPr>
                <a:defRPr/>
              </a:pPr>
              <a:endParaRPr lang="en-US" sz="1400" dirty="0"/>
            </a:p>
          </p:txBody>
        </p:sp>
        <p:sp>
          <p:nvSpPr>
            <p:cNvPr id="262" name="Rectangle 301"/>
            <p:cNvSpPr>
              <a:spLocks noChangeArrowheads="1"/>
            </p:cNvSpPr>
            <p:nvPr/>
          </p:nvSpPr>
          <p:spPr bwMode="auto">
            <a:xfrm>
              <a:off x="1764387" y="2061928"/>
              <a:ext cx="287333" cy="288666"/>
            </a:xfrm>
            <a:prstGeom prst="rect">
              <a:avLst/>
            </a:prstGeom>
            <a:solidFill>
              <a:srgbClr val="EEFFBF"/>
            </a:solidFill>
            <a:ln w="12700">
              <a:solidFill>
                <a:schemeClr val="tx1">
                  <a:lumMod val="50000"/>
                  <a:lumOff val="50000"/>
                </a:schemeClr>
              </a:solidFill>
              <a:miter lim="800000"/>
              <a:headEnd/>
              <a:tailEnd/>
            </a:ln>
          </p:spPr>
          <p:txBody>
            <a:bodyPr wrap="none" tIns="0" bIns="46800" anchor="ctr"/>
            <a:lstStyle/>
            <a:p>
              <a:pPr>
                <a:defRPr/>
              </a:pPr>
              <a:r>
                <a:rPr lang="en-US" sz="1400" dirty="0">
                  <a:latin typeface="Wingdings"/>
                  <a:ea typeface="Wingdings"/>
                  <a:cs typeface="Wingdings"/>
                  <a:sym typeface="Wingdings"/>
                </a:rPr>
                <a:t></a:t>
              </a:r>
              <a:endParaRPr lang="en-US" sz="1400" dirty="0">
                <a:latin typeface="Wingdings"/>
                <a:ea typeface="Wingdings"/>
                <a:cs typeface="Wingdings"/>
              </a:endParaRPr>
            </a:p>
          </p:txBody>
        </p:sp>
        <p:sp>
          <p:nvSpPr>
            <p:cNvPr id="263" name="Rectangle 301"/>
            <p:cNvSpPr>
              <a:spLocks noChangeArrowheads="1"/>
            </p:cNvSpPr>
            <p:nvPr/>
          </p:nvSpPr>
          <p:spPr bwMode="auto">
            <a:xfrm>
              <a:off x="2051720" y="2061928"/>
              <a:ext cx="287334" cy="288666"/>
            </a:xfrm>
            <a:prstGeom prst="rect">
              <a:avLst/>
            </a:prstGeom>
            <a:solidFill>
              <a:srgbClr val="EEFFBF"/>
            </a:solidFill>
            <a:ln w="12700">
              <a:solidFill>
                <a:schemeClr val="tx1">
                  <a:lumMod val="50000"/>
                  <a:lumOff val="50000"/>
                </a:schemeClr>
              </a:solidFill>
              <a:miter lim="800000"/>
              <a:headEnd/>
              <a:tailEnd/>
            </a:ln>
          </p:spPr>
          <p:txBody>
            <a:bodyPr wrap="none" tIns="0" bIns="46800" anchor="ctr"/>
            <a:lstStyle/>
            <a:p>
              <a:pPr>
                <a:defRPr/>
              </a:pPr>
              <a:r>
                <a:rPr lang="en-US" sz="1400" dirty="0">
                  <a:latin typeface="Wingdings"/>
                  <a:ea typeface="Wingdings"/>
                  <a:cs typeface="Wingdings"/>
                  <a:sym typeface="Wingdings"/>
                </a:rPr>
                <a:t></a:t>
              </a:r>
              <a:endParaRPr lang="en-US" sz="1400" dirty="0">
                <a:latin typeface="Wingdings"/>
                <a:ea typeface="Wingdings"/>
                <a:cs typeface="Wingdings"/>
              </a:endParaRPr>
            </a:p>
          </p:txBody>
        </p:sp>
        <p:sp>
          <p:nvSpPr>
            <p:cNvPr id="264" name="Rectangle 301"/>
            <p:cNvSpPr>
              <a:spLocks noChangeArrowheads="1"/>
            </p:cNvSpPr>
            <p:nvPr/>
          </p:nvSpPr>
          <p:spPr bwMode="auto">
            <a:xfrm>
              <a:off x="899211" y="2061928"/>
              <a:ext cx="288921" cy="288666"/>
            </a:xfrm>
            <a:prstGeom prst="rect">
              <a:avLst/>
            </a:prstGeom>
            <a:solidFill>
              <a:srgbClr val="EEFFBF"/>
            </a:solidFill>
            <a:ln w="12700">
              <a:solidFill>
                <a:schemeClr val="tx1">
                  <a:lumMod val="50000"/>
                  <a:lumOff val="50000"/>
                </a:schemeClr>
              </a:solidFill>
              <a:miter lim="800000"/>
              <a:headEnd/>
              <a:tailEnd/>
            </a:ln>
          </p:spPr>
          <p:txBody>
            <a:bodyPr wrap="none" tIns="0" bIns="46800" anchor="ctr"/>
            <a:lstStyle/>
            <a:p>
              <a:pPr>
                <a:defRPr/>
              </a:pPr>
              <a:endParaRPr lang="en-US" sz="1800" dirty="0"/>
            </a:p>
          </p:txBody>
        </p:sp>
        <p:sp>
          <p:nvSpPr>
            <p:cNvPr id="265" name="Rectangle 301"/>
            <p:cNvSpPr>
              <a:spLocks noChangeArrowheads="1"/>
            </p:cNvSpPr>
            <p:nvPr/>
          </p:nvSpPr>
          <p:spPr bwMode="auto">
            <a:xfrm>
              <a:off x="1188132" y="2061928"/>
              <a:ext cx="287334" cy="288666"/>
            </a:xfrm>
            <a:prstGeom prst="rect">
              <a:avLst/>
            </a:prstGeom>
            <a:solidFill>
              <a:srgbClr val="EEFFBF"/>
            </a:solidFill>
            <a:ln w="12700">
              <a:solidFill>
                <a:schemeClr val="tx1">
                  <a:lumMod val="50000"/>
                  <a:lumOff val="50000"/>
                </a:schemeClr>
              </a:solidFill>
              <a:miter lim="800000"/>
              <a:headEnd/>
              <a:tailEnd/>
            </a:ln>
          </p:spPr>
          <p:txBody>
            <a:bodyPr wrap="none" tIns="0" bIns="46800" anchor="ctr"/>
            <a:lstStyle/>
            <a:p>
              <a:pPr>
                <a:defRPr/>
              </a:pPr>
              <a:endParaRPr lang="en-US" sz="1800" dirty="0"/>
            </a:p>
          </p:txBody>
        </p:sp>
        <p:sp>
          <p:nvSpPr>
            <p:cNvPr id="266" name="Rectangle 301"/>
            <p:cNvSpPr>
              <a:spLocks noChangeArrowheads="1"/>
            </p:cNvSpPr>
            <p:nvPr/>
          </p:nvSpPr>
          <p:spPr bwMode="auto">
            <a:xfrm>
              <a:off x="2915308" y="2061928"/>
              <a:ext cx="288921" cy="288666"/>
            </a:xfrm>
            <a:prstGeom prst="rect">
              <a:avLst/>
            </a:prstGeom>
            <a:solidFill>
              <a:srgbClr val="EEFFBF"/>
            </a:solidFill>
            <a:ln w="12700">
              <a:solidFill>
                <a:schemeClr val="tx1">
                  <a:lumMod val="50000"/>
                  <a:lumOff val="50000"/>
                </a:schemeClr>
              </a:solidFill>
              <a:miter lim="800000"/>
              <a:headEnd/>
              <a:tailEnd/>
            </a:ln>
          </p:spPr>
          <p:txBody>
            <a:bodyPr wrap="none" tIns="0" bIns="46800" anchor="ctr"/>
            <a:lstStyle/>
            <a:p>
              <a:pPr>
                <a:defRPr/>
              </a:pPr>
              <a:endParaRPr lang="en-US" sz="1800" dirty="0"/>
            </a:p>
          </p:txBody>
        </p:sp>
        <p:sp>
          <p:nvSpPr>
            <p:cNvPr id="267" name="Rectangle 301"/>
            <p:cNvSpPr>
              <a:spLocks noChangeArrowheads="1"/>
            </p:cNvSpPr>
            <p:nvPr/>
          </p:nvSpPr>
          <p:spPr bwMode="auto">
            <a:xfrm>
              <a:off x="3204229" y="2061928"/>
              <a:ext cx="287334" cy="288666"/>
            </a:xfrm>
            <a:prstGeom prst="rect">
              <a:avLst/>
            </a:prstGeom>
            <a:solidFill>
              <a:srgbClr val="EEFFBF"/>
            </a:solidFill>
            <a:ln w="12700">
              <a:solidFill>
                <a:schemeClr val="tx1">
                  <a:lumMod val="50000"/>
                  <a:lumOff val="50000"/>
                </a:schemeClr>
              </a:solidFill>
              <a:miter lim="800000"/>
              <a:headEnd/>
              <a:tailEnd/>
            </a:ln>
          </p:spPr>
          <p:txBody>
            <a:bodyPr wrap="none" tIns="0" bIns="46800" anchor="ctr"/>
            <a:lstStyle/>
            <a:p>
              <a:pPr>
                <a:defRPr/>
              </a:pPr>
              <a:endParaRPr lang="en-US" sz="1800" dirty="0"/>
            </a:p>
          </p:txBody>
        </p:sp>
        <p:sp>
          <p:nvSpPr>
            <p:cNvPr id="268" name="Rectangle 301"/>
            <p:cNvSpPr>
              <a:spLocks noChangeArrowheads="1"/>
            </p:cNvSpPr>
            <p:nvPr/>
          </p:nvSpPr>
          <p:spPr bwMode="auto">
            <a:xfrm>
              <a:off x="611878" y="2061928"/>
              <a:ext cx="287333" cy="288666"/>
            </a:xfrm>
            <a:prstGeom prst="rect">
              <a:avLst/>
            </a:prstGeom>
            <a:solidFill>
              <a:srgbClr val="EEFFBF"/>
            </a:solidFill>
            <a:ln w="12700">
              <a:solidFill>
                <a:schemeClr val="tx1">
                  <a:lumMod val="50000"/>
                  <a:lumOff val="50000"/>
                </a:schemeClr>
              </a:solidFill>
              <a:miter lim="800000"/>
              <a:headEnd/>
              <a:tailEnd/>
            </a:ln>
          </p:spPr>
          <p:txBody>
            <a:bodyPr wrap="none" tIns="0" bIns="46800" anchor="ctr"/>
            <a:lstStyle/>
            <a:p>
              <a:pPr>
                <a:defRPr/>
              </a:pPr>
              <a:endParaRPr lang="en-US" sz="1800" dirty="0"/>
            </a:p>
          </p:txBody>
        </p:sp>
      </p:grpSp>
      <p:sp>
        <p:nvSpPr>
          <p:cNvPr id="34820" name="Text Box 9"/>
          <p:cNvSpPr txBox="1">
            <a:spLocks noChangeArrowheads="1"/>
          </p:cNvSpPr>
          <p:nvPr/>
        </p:nvSpPr>
        <p:spPr bwMode="auto">
          <a:xfrm>
            <a:off x="3563938" y="3284538"/>
            <a:ext cx="2160587" cy="2889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201600" tIns="46800" rIns="0" bIns="46800"/>
          <a:lstStyle>
            <a:lvl1pPr marL="342900" indent="-342900">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algn="l">
              <a:lnSpc>
                <a:spcPct val="90000"/>
              </a:lnSpc>
              <a:spcBef>
                <a:spcPts val="400"/>
              </a:spcBef>
              <a:buClr>
                <a:srgbClr val="006600"/>
              </a:buClr>
              <a:buSzPct val="85000"/>
            </a:pPr>
            <a:r>
              <a:rPr lang="en-US" sz="1400" dirty="0">
                <a:latin typeface="Consolas" charset="0"/>
                <a:cs typeface="Arial Unicode MS" charset="0"/>
              </a:rPr>
              <a:t>#  cond  act  next</a:t>
            </a:r>
          </a:p>
        </p:txBody>
      </p:sp>
      <p:sp>
        <p:nvSpPr>
          <p:cNvPr id="34821" name="Rounded Rectangle 22"/>
          <p:cNvSpPr>
            <a:spLocks noChangeArrowheads="1"/>
          </p:cNvSpPr>
          <p:nvPr/>
        </p:nvSpPr>
        <p:spPr bwMode="auto">
          <a:xfrm>
            <a:off x="3419475" y="3933825"/>
            <a:ext cx="2376488" cy="215900"/>
          </a:xfrm>
          <a:prstGeom prst="roundRect">
            <a:avLst>
              <a:gd name="adj" fmla="val 16667"/>
            </a:avLst>
          </a:prstGeom>
          <a:solidFill>
            <a:srgbClr val="E7D051">
              <a:alpha val="36862"/>
            </a:srgbClr>
          </a:solidFill>
          <a:ln w="12700">
            <a:solidFill>
              <a:schemeClr val="tx1"/>
            </a:solidFill>
            <a:round/>
            <a:headEnd/>
            <a:tailEnd/>
          </a:ln>
        </p:spPr>
        <p:txBody>
          <a:bodyPr/>
          <a:lstStyle/>
          <a:p>
            <a:endParaRPr lang="en-US" dirty="0"/>
          </a:p>
        </p:txBody>
      </p:sp>
      <p:sp>
        <p:nvSpPr>
          <p:cNvPr id="34822" name="Down Arrow 20"/>
          <p:cNvSpPr>
            <a:spLocks noChangeArrowheads="1"/>
          </p:cNvSpPr>
          <p:nvPr/>
        </p:nvSpPr>
        <p:spPr bwMode="auto">
          <a:xfrm>
            <a:off x="1763713" y="1700213"/>
            <a:ext cx="211137" cy="290512"/>
          </a:xfrm>
          <a:prstGeom prst="downArrow">
            <a:avLst>
              <a:gd name="adj1" fmla="val 50000"/>
              <a:gd name="adj2" fmla="val 50254"/>
            </a:avLst>
          </a:prstGeom>
          <a:solidFill>
            <a:srgbClr val="CC3300"/>
          </a:solidFill>
          <a:ln w="12700">
            <a:solidFill>
              <a:srgbClr val="800000"/>
            </a:solidFill>
            <a:round/>
            <a:headEnd/>
            <a:tailEnd/>
          </a:ln>
        </p:spPr>
        <p:txBody>
          <a:bodyPr/>
          <a:lstStyle/>
          <a:p>
            <a:endParaRPr lang="en-US" dirty="0"/>
          </a:p>
        </p:txBody>
      </p:sp>
      <p:sp>
        <p:nvSpPr>
          <p:cNvPr id="34824" name="Rectangle 148"/>
          <p:cNvSpPr>
            <a:spLocks noChangeArrowheads="1"/>
          </p:cNvSpPr>
          <p:nvPr/>
        </p:nvSpPr>
        <p:spPr bwMode="auto">
          <a:xfrm>
            <a:off x="468313" y="836613"/>
            <a:ext cx="7991475" cy="5762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2075" tIns="46038" rIns="92075" bIns="46038"/>
          <a:lstStyle/>
          <a:p>
            <a:pPr algn="l">
              <a:spcBef>
                <a:spcPts val="1075"/>
              </a:spcBef>
              <a:buClr>
                <a:srgbClr val="006600"/>
              </a:buClr>
              <a:buSzPct val="80000"/>
            </a:pPr>
            <a:r>
              <a:rPr lang="en-US" sz="1800" u="sng" dirty="0">
                <a:latin typeface="Times New Roman" charset="0"/>
                <a:cs typeface="Times New Roman" charset="0"/>
              </a:rPr>
              <a:t>Task:</a:t>
            </a:r>
            <a:r>
              <a:rPr lang="en-US" sz="1800" dirty="0">
                <a:latin typeface="Times New Roman" charset="0"/>
                <a:cs typeface="Times New Roman" charset="0"/>
              </a:rPr>
              <a:t> write a program that computes   </a:t>
            </a:r>
            <a:r>
              <a:rPr lang="en-US" i="1" dirty="0">
                <a:latin typeface="Times New Roman" charset="0"/>
                <a:cs typeface="Times New Roman" charset="0"/>
              </a:rPr>
              <a:t>f</a:t>
            </a:r>
            <a:r>
              <a:rPr lang="en-US" dirty="0">
                <a:latin typeface="Times New Roman" charset="0"/>
                <a:cs typeface="Times New Roman" charset="0"/>
              </a:rPr>
              <a:t> (</a:t>
            </a:r>
            <a:r>
              <a:rPr lang="en-US" i="1" dirty="0">
                <a:latin typeface="Times New Roman" charset="0"/>
                <a:cs typeface="Times New Roman" charset="0"/>
              </a:rPr>
              <a:t>x</a:t>
            </a:r>
            <a:r>
              <a:rPr lang="en-US" dirty="0">
                <a:latin typeface="Times New Roman" charset="0"/>
                <a:cs typeface="Times New Roman" charset="0"/>
              </a:rPr>
              <a:t>) = </a:t>
            </a:r>
            <a:r>
              <a:rPr lang="en-US" i="1" dirty="0">
                <a:latin typeface="Times New Roman" charset="0"/>
                <a:cs typeface="Times New Roman" charset="0"/>
              </a:rPr>
              <a:t>x </a:t>
            </a:r>
            <a:r>
              <a:rPr lang="en-US" dirty="0">
                <a:latin typeface="Times New Roman" charset="0"/>
                <a:cs typeface="Times New Roman" charset="0"/>
              </a:rPr>
              <a:t>+ 1</a:t>
            </a:r>
          </a:p>
          <a:p>
            <a:pPr algn="l">
              <a:spcBef>
                <a:spcPts val="1075"/>
              </a:spcBef>
              <a:buClr>
                <a:srgbClr val="006600"/>
              </a:buClr>
              <a:buSzPct val="80000"/>
            </a:pPr>
            <a:endParaRPr lang="en-US" dirty="0">
              <a:latin typeface="Times New Roman" charset="0"/>
              <a:cs typeface="Times New Roman" charset="0"/>
            </a:endParaRPr>
          </a:p>
        </p:txBody>
      </p:sp>
      <p:sp>
        <p:nvSpPr>
          <p:cNvPr id="23" name="Rectangle 148"/>
          <p:cNvSpPr>
            <a:spLocks noChangeArrowheads="1"/>
          </p:cNvSpPr>
          <p:nvPr/>
        </p:nvSpPr>
        <p:spPr bwMode="auto">
          <a:xfrm>
            <a:off x="990600" y="3276600"/>
            <a:ext cx="1970087" cy="18208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2075" tIns="46038" rIns="92075" bIns="46038"/>
          <a:lstStyle/>
          <a:p>
            <a:pPr algn="l">
              <a:spcBef>
                <a:spcPct val="100000"/>
              </a:spcBef>
              <a:buClr>
                <a:srgbClr val="006600"/>
              </a:buClr>
              <a:buSzPct val="85000"/>
              <a:defRPr/>
            </a:pPr>
            <a:r>
              <a:rPr lang="en-US" sz="1600" dirty="0">
                <a:latin typeface="Times New Roman"/>
                <a:cs typeface="Times New Roman"/>
              </a:rPr>
              <a:t>Commands:</a:t>
            </a:r>
          </a:p>
          <a:p>
            <a:pPr algn="l">
              <a:spcBef>
                <a:spcPts val="720"/>
              </a:spcBef>
              <a:buSzPct val="65000"/>
              <a:defRPr/>
            </a:pPr>
            <a:r>
              <a:rPr lang="en-US" sz="1600" dirty="0">
                <a:latin typeface="Consolas"/>
                <a:cs typeface="Consolas"/>
              </a:rPr>
              <a:t>L  </a:t>
            </a:r>
            <a:r>
              <a:rPr lang="en-US" sz="1400" dirty="0">
                <a:latin typeface="Consolas"/>
                <a:cs typeface="Consolas"/>
              </a:rPr>
              <a:t>(go</a:t>
            </a:r>
            <a:r>
              <a:rPr lang="en-US" sz="1600" dirty="0">
                <a:latin typeface="+mn-lt"/>
                <a:cs typeface="Consolas"/>
              </a:rPr>
              <a:t> </a:t>
            </a:r>
            <a:r>
              <a:rPr lang="en-US" sz="1400" dirty="0">
                <a:latin typeface="Consolas"/>
                <a:cs typeface="Consolas"/>
              </a:rPr>
              <a:t>left)</a:t>
            </a:r>
          </a:p>
          <a:p>
            <a:pPr algn="l">
              <a:spcBef>
                <a:spcPts val="720"/>
              </a:spcBef>
              <a:buSzPct val="65000"/>
              <a:defRPr/>
            </a:pPr>
            <a:r>
              <a:rPr lang="en-US" sz="1600" dirty="0">
                <a:latin typeface="Consolas"/>
                <a:cs typeface="Consolas"/>
              </a:rPr>
              <a:t>R  </a:t>
            </a:r>
            <a:r>
              <a:rPr lang="en-US" sz="1400" dirty="0">
                <a:latin typeface="Consolas"/>
                <a:cs typeface="Consolas"/>
              </a:rPr>
              <a:t>(go</a:t>
            </a:r>
            <a:r>
              <a:rPr lang="en-US" sz="1400" dirty="0">
                <a:cs typeface="Consolas"/>
              </a:rPr>
              <a:t> </a:t>
            </a:r>
            <a:r>
              <a:rPr lang="en-US" sz="1400" dirty="0">
                <a:latin typeface="Consolas"/>
                <a:cs typeface="Consolas"/>
              </a:rPr>
              <a:t>right)</a:t>
            </a:r>
            <a:endParaRPr lang="en-US" sz="1400" dirty="0">
              <a:latin typeface="+mn-lt"/>
              <a:cs typeface="Consolas"/>
            </a:endParaRPr>
          </a:p>
          <a:p>
            <a:pPr algn="l">
              <a:spcBef>
                <a:spcPts val="720"/>
              </a:spcBef>
              <a:buSzPct val="65000"/>
              <a:defRPr/>
            </a:pPr>
            <a:r>
              <a:rPr lang="en-US" sz="1600" dirty="0">
                <a:latin typeface="Wingdings"/>
                <a:ea typeface="Wingdings"/>
                <a:cs typeface="Wingdings"/>
                <a:sym typeface="Wingdings"/>
              </a:rPr>
              <a:t></a:t>
            </a:r>
            <a:r>
              <a:rPr lang="en-US" sz="1600" dirty="0">
                <a:latin typeface="Consolas"/>
                <a:cs typeface="Consolas"/>
              </a:rPr>
              <a:t>  </a:t>
            </a:r>
            <a:r>
              <a:rPr lang="en-US" sz="1400" dirty="0">
                <a:latin typeface="Consolas"/>
                <a:cs typeface="Consolas"/>
              </a:rPr>
              <a:t>(write</a:t>
            </a:r>
            <a:r>
              <a:rPr lang="en-US" sz="1400" dirty="0">
                <a:cs typeface="Consolas"/>
              </a:rPr>
              <a:t> </a:t>
            </a:r>
            <a:r>
              <a:rPr lang="en-US" sz="1400" dirty="0">
                <a:latin typeface="Consolas"/>
                <a:cs typeface="Consolas"/>
              </a:rPr>
              <a:t>mark)</a:t>
            </a:r>
            <a:endParaRPr lang="en-US" sz="1400" dirty="0">
              <a:latin typeface="+mn-lt"/>
              <a:cs typeface="Consolas"/>
            </a:endParaRPr>
          </a:p>
          <a:p>
            <a:pPr algn="l">
              <a:spcBef>
                <a:spcPts val="720"/>
              </a:spcBef>
              <a:buSzPct val="65000"/>
              <a:defRPr/>
            </a:pPr>
            <a:r>
              <a:rPr lang="en-US" sz="1800" dirty="0">
                <a:latin typeface="Consolas"/>
                <a:cs typeface="Consolas"/>
              </a:rPr>
              <a:t>-</a:t>
            </a:r>
            <a:r>
              <a:rPr lang="en-US" sz="1600" dirty="0">
                <a:latin typeface="Consolas"/>
                <a:cs typeface="Consolas"/>
              </a:rPr>
              <a:t>  </a:t>
            </a:r>
            <a:r>
              <a:rPr lang="en-US" sz="1400" dirty="0">
                <a:latin typeface="Consolas"/>
                <a:cs typeface="Consolas"/>
              </a:rPr>
              <a:t>(write</a:t>
            </a:r>
            <a:r>
              <a:rPr lang="en-US" sz="1400" dirty="0">
                <a:cs typeface="Consolas"/>
              </a:rPr>
              <a:t> </a:t>
            </a:r>
            <a:r>
              <a:rPr lang="en-US" sz="1400" dirty="0">
                <a:latin typeface="Consolas"/>
                <a:cs typeface="Consolas"/>
              </a:rPr>
              <a:t>blank)</a:t>
            </a:r>
            <a:endParaRPr lang="en-US" sz="1400" dirty="0">
              <a:latin typeface="+mn-lt"/>
              <a:cs typeface="Consolas"/>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 Box 9">
            <a:extLst>
              <a:ext uri="{FF2B5EF4-FFF2-40B4-BE49-F238E27FC236}">
                <a16:creationId xmlns:a16="http://schemas.microsoft.com/office/drawing/2014/main" id="{40B4CAC4-FD7A-D748-8967-C8DE4C07821F}"/>
              </a:ext>
            </a:extLst>
          </p:cNvPr>
          <p:cNvSpPr txBox="1">
            <a:spLocks noChangeArrowheads="1"/>
          </p:cNvSpPr>
          <p:nvPr/>
        </p:nvSpPr>
        <p:spPr bwMode="auto">
          <a:xfrm>
            <a:off x="3563938" y="3573463"/>
            <a:ext cx="2074862" cy="1439862"/>
          </a:xfrm>
          <a:prstGeom prst="rect">
            <a:avLst/>
          </a:prstGeom>
          <a:solidFill>
            <a:schemeClr val="bg1"/>
          </a:solidFill>
          <a:ln w="9525">
            <a:solidFill>
              <a:srgbClr val="293973"/>
            </a:solidFill>
            <a:miter lim="800000"/>
            <a:headEnd/>
            <a:tailEnd/>
          </a:ln>
          <a:effectLst>
            <a:outerShdw blurRad="50800" dist="38100" dir="2700000" algn="tl" rotWithShape="0">
              <a:prstClr val="black">
                <a:alpha val="40000"/>
              </a:prstClr>
            </a:outerShdw>
          </a:effectLst>
        </p:spPr>
        <p:txBody>
          <a:bodyPr lIns="201600" tIns="46800" rIns="0" bIns="46800" anchor="ctr"/>
          <a:lstStyle>
            <a:lvl1pPr marL="342900" indent="-342900">
              <a:defRPr sz="2400">
                <a:solidFill>
                  <a:schemeClr val="tx1"/>
                </a:solidFill>
                <a:latin typeface="Arial" charset="0"/>
                <a:ea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algn="l">
              <a:lnSpc>
                <a:spcPct val="90000"/>
              </a:lnSpc>
              <a:spcBef>
                <a:spcPts val="400"/>
              </a:spcBef>
              <a:buClr>
                <a:srgbClr val="006600"/>
              </a:buClr>
              <a:buSzPct val="85000"/>
              <a:defRPr/>
            </a:pPr>
            <a:r>
              <a:rPr lang="en-US" sz="1400" dirty="0">
                <a:latin typeface="Consolas" charset="0"/>
                <a:ea typeface="Arial Unicode MS" charset="0"/>
                <a:cs typeface="Consolas" charset="0"/>
              </a:rPr>
              <a:t>1:       L    2</a:t>
            </a:r>
          </a:p>
          <a:p>
            <a:pPr algn="l">
              <a:lnSpc>
                <a:spcPct val="90000"/>
              </a:lnSpc>
              <a:spcBef>
                <a:spcPts val="400"/>
              </a:spcBef>
              <a:buClr>
                <a:srgbClr val="006600"/>
              </a:buClr>
              <a:buSzPct val="85000"/>
              <a:defRPr/>
            </a:pPr>
            <a:r>
              <a:rPr lang="en-US" sz="1400" dirty="0">
                <a:latin typeface="Consolas" charset="0"/>
                <a:ea typeface="Arial Unicode MS" charset="0"/>
                <a:cs typeface="Consolas" charset="0"/>
              </a:rPr>
              <a:t>2:</a:t>
            </a:r>
            <a:r>
              <a:rPr lang="en-US" sz="1400" dirty="0">
                <a:latin typeface="Wingdings"/>
                <a:ea typeface="Wingdings"/>
                <a:cs typeface="Wingdings"/>
                <a:sym typeface="Wingdings"/>
              </a:rPr>
              <a:t> </a:t>
            </a:r>
            <a:r>
              <a:rPr lang="en-US" sz="1400" dirty="0">
                <a:latin typeface="Consolas" charset="0"/>
                <a:ea typeface="Arial Unicode MS" charset="0"/>
                <a:cs typeface="Consolas" charset="0"/>
              </a:rPr>
              <a:t>         1</a:t>
            </a:r>
          </a:p>
          <a:p>
            <a:pPr algn="l">
              <a:lnSpc>
                <a:spcPct val="90000"/>
              </a:lnSpc>
              <a:spcBef>
                <a:spcPts val="400"/>
              </a:spcBef>
              <a:buClr>
                <a:srgbClr val="006600"/>
              </a:buClr>
              <a:buSzPct val="85000"/>
              <a:defRPr/>
            </a:pPr>
            <a:r>
              <a:rPr lang="en-US" sz="1400" dirty="0">
                <a:latin typeface="Consolas" charset="0"/>
                <a:ea typeface="Arial Unicode MS" charset="0"/>
                <a:cs typeface="Consolas" charset="0"/>
              </a:rPr>
              <a:t>3:       </a:t>
            </a:r>
            <a:r>
              <a:rPr lang="en-US" sz="1400" dirty="0">
                <a:latin typeface="Wingdings"/>
                <a:ea typeface="Wingdings"/>
                <a:cs typeface="Wingdings"/>
                <a:sym typeface="Wingdings"/>
              </a:rPr>
              <a:t> </a:t>
            </a:r>
            <a:r>
              <a:rPr lang="en-US" sz="1400" dirty="0">
                <a:latin typeface="Consolas" charset="0"/>
                <a:ea typeface="Arial Unicode MS" charset="0"/>
                <a:cs typeface="Consolas" charset="0"/>
              </a:rPr>
              <a:t>  4</a:t>
            </a:r>
          </a:p>
          <a:p>
            <a:pPr algn="l">
              <a:lnSpc>
                <a:spcPct val="90000"/>
              </a:lnSpc>
              <a:spcBef>
                <a:spcPts val="400"/>
              </a:spcBef>
              <a:buClr>
                <a:srgbClr val="006600"/>
              </a:buClr>
              <a:buSzPct val="85000"/>
              <a:defRPr/>
            </a:pPr>
            <a:r>
              <a:rPr lang="en-US" sz="1400" dirty="0">
                <a:latin typeface="Consolas" charset="0"/>
                <a:ea typeface="Arial Unicode MS" charset="0"/>
                <a:cs typeface="Consolas" charset="0"/>
              </a:rPr>
              <a:t>4:       R   </a:t>
            </a:r>
            <a:r>
              <a:rPr lang="en-US" sz="1600" dirty="0">
                <a:latin typeface="Consolas" charset="0"/>
                <a:ea typeface="Arial Unicode MS" charset="0"/>
                <a:cs typeface="Consolas" charset="0"/>
              </a:rPr>
              <a:t> </a:t>
            </a:r>
            <a:r>
              <a:rPr lang="en-US" sz="1400" dirty="0">
                <a:latin typeface="Consolas" charset="0"/>
                <a:ea typeface="Arial Unicode MS" charset="0"/>
                <a:cs typeface="Consolas" charset="0"/>
              </a:rPr>
              <a:t>5</a:t>
            </a:r>
          </a:p>
          <a:p>
            <a:pPr algn="l">
              <a:lnSpc>
                <a:spcPct val="90000"/>
              </a:lnSpc>
              <a:spcBef>
                <a:spcPts val="400"/>
              </a:spcBef>
              <a:buClr>
                <a:srgbClr val="006600"/>
              </a:buClr>
              <a:buSzPct val="85000"/>
              <a:defRPr/>
            </a:pPr>
            <a:r>
              <a:rPr lang="en-US" sz="1400" dirty="0">
                <a:latin typeface="Consolas" charset="0"/>
                <a:ea typeface="Arial Unicode MS" charset="0"/>
                <a:cs typeface="Consolas" charset="0"/>
              </a:rPr>
              <a:t>5:  </a:t>
            </a:r>
            <a:r>
              <a:rPr lang="en-US" sz="1400" dirty="0">
                <a:latin typeface="Wingdings"/>
                <a:ea typeface="Wingdings"/>
                <a:cs typeface="Wingdings"/>
                <a:sym typeface="Wingdings"/>
              </a:rPr>
              <a:t></a:t>
            </a:r>
            <a:r>
              <a:rPr lang="en-US" sz="1200" dirty="0">
                <a:latin typeface="Consolas" charset="0"/>
                <a:ea typeface="Arial Unicode MS" charset="0"/>
                <a:cs typeface="Consolas" charset="0"/>
              </a:rPr>
              <a:t> </a:t>
            </a:r>
            <a:r>
              <a:rPr lang="en-US" sz="1400" dirty="0">
                <a:latin typeface="Consolas" charset="0"/>
                <a:ea typeface="Arial Unicode MS" charset="0"/>
                <a:cs typeface="Consolas" charset="0"/>
              </a:rPr>
              <a:t>        4</a:t>
            </a:r>
          </a:p>
        </p:txBody>
      </p:sp>
      <p:sp>
        <p:nvSpPr>
          <p:cNvPr id="171010" name="Rectangle 2"/>
          <p:cNvSpPr>
            <a:spLocks noGrp="1" noChangeArrowheads="1"/>
          </p:cNvSpPr>
          <p:nvPr>
            <p:ph type="title" idx="4294967295"/>
          </p:nvPr>
        </p:nvSpPr>
        <p:spPr/>
        <p:txBody>
          <a:bodyPr/>
          <a:lstStyle/>
          <a:p>
            <a:pPr>
              <a:defRPr/>
            </a:pPr>
            <a:r>
              <a:rPr lang="en-US" dirty="0"/>
              <a:t>Turing machine</a:t>
            </a:r>
          </a:p>
        </p:txBody>
      </p:sp>
      <p:grpSp>
        <p:nvGrpSpPr>
          <p:cNvPr id="36867" name="Group 254"/>
          <p:cNvGrpSpPr>
            <a:grpSpLocks/>
          </p:cNvGrpSpPr>
          <p:nvPr/>
        </p:nvGrpSpPr>
        <p:grpSpPr bwMode="auto">
          <a:xfrm>
            <a:off x="250825" y="1990725"/>
            <a:ext cx="3600450" cy="360363"/>
            <a:chOff x="251520" y="1990554"/>
            <a:chExt cx="3600400" cy="360040"/>
          </a:xfrm>
        </p:grpSpPr>
        <p:sp>
          <p:nvSpPr>
            <p:cNvPr id="36873" name="Rectangle 301"/>
            <p:cNvSpPr>
              <a:spLocks noChangeArrowheads="1"/>
            </p:cNvSpPr>
            <p:nvPr/>
          </p:nvSpPr>
          <p:spPr bwMode="auto">
            <a:xfrm>
              <a:off x="251520" y="1990554"/>
              <a:ext cx="288032" cy="2880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tIns="0" bIns="46800" anchor="ctr"/>
            <a:lstStyle/>
            <a:p>
              <a:r>
                <a:rPr lang="en-US" sz="2800" dirty="0"/>
                <a:t>...</a:t>
              </a:r>
            </a:p>
          </p:txBody>
        </p:sp>
        <p:sp>
          <p:nvSpPr>
            <p:cNvPr id="257" name="Rectangle 301"/>
            <p:cNvSpPr>
              <a:spLocks noChangeArrowheads="1"/>
            </p:cNvSpPr>
            <p:nvPr/>
          </p:nvSpPr>
          <p:spPr bwMode="auto">
            <a:xfrm>
              <a:off x="2339054" y="2061928"/>
              <a:ext cx="288921" cy="288666"/>
            </a:xfrm>
            <a:prstGeom prst="rect">
              <a:avLst/>
            </a:prstGeom>
            <a:solidFill>
              <a:srgbClr val="EEFFBF"/>
            </a:solidFill>
            <a:ln w="12700">
              <a:solidFill>
                <a:schemeClr val="tx1">
                  <a:lumMod val="50000"/>
                  <a:lumOff val="50000"/>
                </a:schemeClr>
              </a:solidFill>
              <a:miter lim="800000"/>
              <a:headEnd/>
              <a:tailEnd/>
            </a:ln>
          </p:spPr>
          <p:txBody>
            <a:bodyPr wrap="none" tIns="0" bIns="46800" anchor="ctr"/>
            <a:lstStyle/>
            <a:p>
              <a:pPr>
                <a:defRPr/>
              </a:pPr>
              <a:r>
                <a:rPr lang="en-US" sz="1400" dirty="0">
                  <a:latin typeface="Wingdings"/>
                  <a:ea typeface="Wingdings"/>
                  <a:cs typeface="Wingdings"/>
                  <a:sym typeface="Wingdings"/>
                </a:rPr>
                <a:t></a:t>
              </a:r>
              <a:endParaRPr lang="en-US" sz="1400" dirty="0">
                <a:latin typeface="Wingdings"/>
                <a:ea typeface="Wingdings"/>
                <a:cs typeface="Wingdings"/>
              </a:endParaRPr>
            </a:p>
          </p:txBody>
        </p:sp>
        <p:sp>
          <p:nvSpPr>
            <p:cNvPr id="258" name="Rectangle 301"/>
            <p:cNvSpPr>
              <a:spLocks noChangeArrowheads="1"/>
            </p:cNvSpPr>
            <p:nvPr/>
          </p:nvSpPr>
          <p:spPr bwMode="auto">
            <a:xfrm>
              <a:off x="2627975" y="2061928"/>
              <a:ext cx="287333" cy="288666"/>
            </a:xfrm>
            <a:prstGeom prst="rect">
              <a:avLst/>
            </a:prstGeom>
            <a:solidFill>
              <a:srgbClr val="EEFFBF"/>
            </a:solidFill>
            <a:ln w="12700">
              <a:solidFill>
                <a:schemeClr val="tx1">
                  <a:lumMod val="50000"/>
                  <a:lumOff val="50000"/>
                </a:schemeClr>
              </a:solidFill>
              <a:miter lim="800000"/>
              <a:headEnd/>
              <a:tailEnd/>
            </a:ln>
          </p:spPr>
          <p:txBody>
            <a:bodyPr wrap="none" tIns="0" bIns="46800" anchor="ctr"/>
            <a:lstStyle/>
            <a:p>
              <a:pPr>
                <a:defRPr/>
              </a:pPr>
              <a:endParaRPr lang="en-US" sz="1400" dirty="0"/>
            </a:p>
          </p:txBody>
        </p:sp>
        <p:sp>
          <p:nvSpPr>
            <p:cNvPr id="36876" name="Rectangle 301"/>
            <p:cNvSpPr>
              <a:spLocks noChangeArrowheads="1"/>
            </p:cNvSpPr>
            <p:nvPr/>
          </p:nvSpPr>
          <p:spPr bwMode="auto">
            <a:xfrm>
              <a:off x="3563888" y="1990554"/>
              <a:ext cx="288032" cy="2880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tIns="0" bIns="46800" anchor="ctr"/>
            <a:lstStyle/>
            <a:p>
              <a:r>
                <a:rPr lang="en-US" sz="2800" dirty="0"/>
                <a:t>...</a:t>
              </a:r>
            </a:p>
          </p:txBody>
        </p:sp>
        <p:sp>
          <p:nvSpPr>
            <p:cNvPr id="261" name="Rectangle 301"/>
            <p:cNvSpPr>
              <a:spLocks noChangeArrowheads="1"/>
            </p:cNvSpPr>
            <p:nvPr/>
          </p:nvSpPr>
          <p:spPr bwMode="auto">
            <a:xfrm>
              <a:off x="1475466" y="2061928"/>
              <a:ext cx="288921" cy="288666"/>
            </a:xfrm>
            <a:prstGeom prst="rect">
              <a:avLst/>
            </a:prstGeom>
            <a:solidFill>
              <a:srgbClr val="EEFFBF"/>
            </a:solidFill>
            <a:ln w="12700">
              <a:solidFill>
                <a:schemeClr val="tx1">
                  <a:lumMod val="50000"/>
                  <a:lumOff val="50000"/>
                </a:schemeClr>
              </a:solidFill>
              <a:miter lim="800000"/>
              <a:headEnd/>
              <a:tailEnd/>
            </a:ln>
          </p:spPr>
          <p:txBody>
            <a:bodyPr wrap="none" tIns="0" bIns="46800" anchor="ctr"/>
            <a:lstStyle/>
            <a:p>
              <a:pPr>
                <a:defRPr/>
              </a:pPr>
              <a:endParaRPr lang="en-US" sz="1400" dirty="0"/>
            </a:p>
          </p:txBody>
        </p:sp>
        <p:sp>
          <p:nvSpPr>
            <p:cNvPr id="262" name="Rectangle 301"/>
            <p:cNvSpPr>
              <a:spLocks noChangeArrowheads="1"/>
            </p:cNvSpPr>
            <p:nvPr/>
          </p:nvSpPr>
          <p:spPr bwMode="auto">
            <a:xfrm>
              <a:off x="1764387" y="2061928"/>
              <a:ext cx="287333" cy="288666"/>
            </a:xfrm>
            <a:prstGeom prst="rect">
              <a:avLst/>
            </a:prstGeom>
            <a:solidFill>
              <a:srgbClr val="EEFFBF"/>
            </a:solidFill>
            <a:ln w="12700">
              <a:solidFill>
                <a:schemeClr val="tx1">
                  <a:lumMod val="50000"/>
                  <a:lumOff val="50000"/>
                </a:schemeClr>
              </a:solidFill>
              <a:miter lim="800000"/>
              <a:headEnd/>
              <a:tailEnd/>
            </a:ln>
          </p:spPr>
          <p:txBody>
            <a:bodyPr wrap="none" tIns="0" bIns="46800" anchor="ctr"/>
            <a:lstStyle/>
            <a:p>
              <a:pPr>
                <a:defRPr/>
              </a:pPr>
              <a:r>
                <a:rPr lang="en-US" sz="1400" dirty="0">
                  <a:latin typeface="Wingdings"/>
                  <a:ea typeface="Wingdings"/>
                  <a:cs typeface="Wingdings"/>
                  <a:sym typeface="Wingdings"/>
                </a:rPr>
                <a:t></a:t>
              </a:r>
              <a:endParaRPr lang="en-US" sz="1400" dirty="0">
                <a:latin typeface="Wingdings"/>
                <a:ea typeface="Wingdings"/>
                <a:cs typeface="Wingdings"/>
              </a:endParaRPr>
            </a:p>
          </p:txBody>
        </p:sp>
        <p:sp>
          <p:nvSpPr>
            <p:cNvPr id="263" name="Rectangle 301"/>
            <p:cNvSpPr>
              <a:spLocks noChangeArrowheads="1"/>
            </p:cNvSpPr>
            <p:nvPr/>
          </p:nvSpPr>
          <p:spPr bwMode="auto">
            <a:xfrm>
              <a:off x="2051720" y="2061928"/>
              <a:ext cx="287334" cy="288666"/>
            </a:xfrm>
            <a:prstGeom prst="rect">
              <a:avLst/>
            </a:prstGeom>
            <a:solidFill>
              <a:srgbClr val="EEFFBF"/>
            </a:solidFill>
            <a:ln w="12700">
              <a:solidFill>
                <a:schemeClr val="tx1">
                  <a:lumMod val="50000"/>
                  <a:lumOff val="50000"/>
                </a:schemeClr>
              </a:solidFill>
              <a:miter lim="800000"/>
              <a:headEnd/>
              <a:tailEnd/>
            </a:ln>
          </p:spPr>
          <p:txBody>
            <a:bodyPr wrap="none" tIns="0" bIns="46800" anchor="ctr"/>
            <a:lstStyle/>
            <a:p>
              <a:pPr>
                <a:defRPr/>
              </a:pPr>
              <a:r>
                <a:rPr lang="en-US" sz="1400" dirty="0">
                  <a:latin typeface="Wingdings"/>
                  <a:ea typeface="Wingdings"/>
                  <a:cs typeface="Wingdings"/>
                  <a:sym typeface="Wingdings"/>
                </a:rPr>
                <a:t></a:t>
              </a:r>
              <a:endParaRPr lang="en-US" sz="1400" dirty="0">
                <a:latin typeface="Wingdings"/>
                <a:ea typeface="Wingdings"/>
                <a:cs typeface="Wingdings"/>
              </a:endParaRPr>
            </a:p>
          </p:txBody>
        </p:sp>
        <p:sp>
          <p:nvSpPr>
            <p:cNvPr id="264" name="Rectangle 301"/>
            <p:cNvSpPr>
              <a:spLocks noChangeArrowheads="1"/>
            </p:cNvSpPr>
            <p:nvPr/>
          </p:nvSpPr>
          <p:spPr bwMode="auto">
            <a:xfrm>
              <a:off x="899211" y="2061928"/>
              <a:ext cx="288921" cy="288666"/>
            </a:xfrm>
            <a:prstGeom prst="rect">
              <a:avLst/>
            </a:prstGeom>
            <a:solidFill>
              <a:srgbClr val="EEFFBF"/>
            </a:solidFill>
            <a:ln w="12700">
              <a:solidFill>
                <a:schemeClr val="tx1">
                  <a:lumMod val="50000"/>
                  <a:lumOff val="50000"/>
                </a:schemeClr>
              </a:solidFill>
              <a:miter lim="800000"/>
              <a:headEnd/>
              <a:tailEnd/>
            </a:ln>
          </p:spPr>
          <p:txBody>
            <a:bodyPr wrap="none" tIns="0" bIns="46800" anchor="ctr"/>
            <a:lstStyle/>
            <a:p>
              <a:pPr>
                <a:defRPr/>
              </a:pPr>
              <a:endParaRPr lang="en-US" sz="1800" dirty="0"/>
            </a:p>
          </p:txBody>
        </p:sp>
        <p:sp>
          <p:nvSpPr>
            <p:cNvPr id="265" name="Rectangle 301"/>
            <p:cNvSpPr>
              <a:spLocks noChangeArrowheads="1"/>
            </p:cNvSpPr>
            <p:nvPr/>
          </p:nvSpPr>
          <p:spPr bwMode="auto">
            <a:xfrm>
              <a:off x="1188132" y="2061928"/>
              <a:ext cx="287334" cy="288666"/>
            </a:xfrm>
            <a:prstGeom prst="rect">
              <a:avLst/>
            </a:prstGeom>
            <a:solidFill>
              <a:srgbClr val="EEFFBF"/>
            </a:solidFill>
            <a:ln w="12700">
              <a:solidFill>
                <a:schemeClr val="tx1">
                  <a:lumMod val="50000"/>
                  <a:lumOff val="50000"/>
                </a:schemeClr>
              </a:solidFill>
              <a:miter lim="800000"/>
              <a:headEnd/>
              <a:tailEnd/>
            </a:ln>
          </p:spPr>
          <p:txBody>
            <a:bodyPr wrap="none" tIns="0" bIns="46800" anchor="ctr"/>
            <a:lstStyle/>
            <a:p>
              <a:pPr>
                <a:defRPr/>
              </a:pPr>
              <a:endParaRPr lang="en-US" sz="1800" dirty="0"/>
            </a:p>
          </p:txBody>
        </p:sp>
        <p:sp>
          <p:nvSpPr>
            <p:cNvPr id="266" name="Rectangle 301"/>
            <p:cNvSpPr>
              <a:spLocks noChangeArrowheads="1"/>
            </p:cNvSpPr>
            <p:nvPr/>
          </p:nvSpPr>
          <p:spPr bwMode="auto">
            <a:xfrm>
              <a:off x="2915308" y="2061928"/>
              <a:ext cx="288921" cy="288666"/>
            </a:xfrm>
            <a:prstGeom prst="rect">
              <a:avLst/>
            </a:prstGeom>
            <a:solidFill>
              <a:srgbClr val="EEFFBF"/>
            </a:solidFill>
            <a:ln w="12700">
              <a:solidFill>
                <a:schemeClr val="tx1">
                  <a:lumMod val="50000"/>
                  <a:lumOff val="50000"/>
                </a:schemeClr>
              </a:solidFill>
              <a:miter lim="800000"/>
              <a:headEnd/>
              <a:tailEnd/>
            </a:ln>
          </p:spPr>
          <p:txBody>
            <a:bodyPr wrap="none" tIns="0" bIns="46800" anchor="ctr"/>
            <a:lstStyle/>
            <a:p>
              <a:pPr>
                <a:defRPr/>
              </a:pPr>
              <a:endParaRPr lang="en-US" sz="1800" dirty="0"/>
            </a:p>
          </p:txBody>
        </p:sp>
        <p:sp>
          <p:nvSpPr>
            <p:cNvPr id="267" name="Rectangle 301"/>
            <p:cNvSpPr>
              <a:spLocks noChangeArrowheads="1"/>
            </p:cNvSpPr>
            <p:nvPr/>
          </p:nvSpPr>
          <p:spPr bwMode="auto">
            <a:xfrm>
              <a:off x="3204229" y="2061928"/>
              <a:ext cx="287334" cy="288666"/>
            </a:xfrm>
            <a:prstGeom prst="rect">
              <a:avLst/>
            </a:prstGeom>
            <a:solidFill>
              <a:srgbClr val="EEFFBF"/>
            </a:solidFill>
            <a:ln w="12700">
              <a:solidFill>
                <a:schemeClr val="tx1">
                  <a:lumMod val="50000"/>
                  <a:lumOff val="50000"/>
                </a:schemeClr>
              </a:solidFill>
              <a:miter lim="800000"/>
              <a:headEnd/>
              <a:tailEnd/>
            </a:ln>
          </p:spPr>
          <p:txBody>
            <a:bodyPr wrap="none" tIns="0" bIns="46800" anchor="ctr"/>
            <a:lstStyle/>
            <a:p>
              <a:pPr>
                <a:defRPr/>
              </a:pPr>
              <a:endParaRPr lang="en-US" sz="1800" dirty="0"/>
            </a:p>
          </p:txBody>
        </p:sp>
        <p:sp>
          <p:nvSpPr>
            <p:cNvPr id="268" name="Rectangle 301"/>
            <p:cNvSpPr>
              <a:spLocks noChangeArrowheads="1"/>
            </p:cNvSpPr>
            <p:nvPr/>
          </p:nvSpPr>
          <p:spPr bwMode="auto">
            <a:xfrm>
              <a:off x="611878" y="2061928"/>
              <a:ext cx="287333" cy="288666"/>
            </a:xfrm>
            <a:prstGeom prst="rect">
              <a:avLst/>
            </a:prstGeom>
            <a:solidFill>
              <a:srgbClr val="EEFFBF"/>
            </a:solidFill>
            <a:ln w="12700">
              <a:solidFill>
                <a:schemeClr val="tx1">
                  <a:lumMod val="50000"/>
                  <a:lumOff val="50000"/>
                </a:schemeClr>
              </a:solidFill>
              <a:miter lim="800000"/>
              <a:headEnd/>
              <a:tailEnd/>
            </a:ln>
          </p:spPr>
          <p:txBody>
            <a:bodyPr wrap="none" tIns="0" bIns="46800" anchor="ctr"/>
            <a:lstStyle/>
            <a:p>
              <a:pPr>
                <a:defRPr/>
              </a:pPr>
              <a:endParaRPr lang="en-US" sz="1800" dirty="0"/>
            </a:p>
          </p:txBody>
        </p:sp>
      </p:grpSp>
      <p:sp>
        <p:nvSpPr>
          <p:cNvPr id="36868" name="Text Box 9"/>
          <p:cNvSpPr txBox="1">
            <a:spLocks noChangeArrowheads="1"/>
          </p:cNvSpPr>
          <p:nvPr/>
        </p:nvSpPr>
        <p:spPr bwMode="auto">
          <a:xfrm>
            <a:off x="3563938" y="3284538"/>
            <a:ext cx="2160587" cy="2889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201600" tIns="46800" rIns="0" bIns="46800"/>
          <a:lstStyle>
            <a:lvl1pPr marL="342900" indent="-342900">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algn="l">
              <a:lnSpc>
                <a:spcPct val="90000"/>
              </a:lnSpc>
              <a:spcBef>
                <a:spcPts val="400"/>
              </a:spcBef>
              <a:buClr>
                <a:srgbClr val="006600"/>
              </a:buClr>
              <a:buSzPct val="85000"/>
            </a:pPr>
            <a:r>
              <a:rPr lang="en-US" sz="1400" dirty="0">
                <a:latin typeface="Consolas" charset="0"/>
                <a:cs typeface="Arial Unicode MS" charset="0"/>
              </a:rPr>
              <a:t>#  cond  act  next</a:t>
            </a:r>
          </a:p>
        </p:txBody>
      </p:sp>
      <p:sp>
        <p:nvSpPr>
          <p:cNvPr id="36869" name="Rounded Rectangle 22"/>
          <p:cNvSpPr>
            <a:spLocks noChangeArrowheads="1"/>
          </p:cNvSpPr>
          <p:nvPr/>
        </p:nvSpPr>
        <p:spPr bwMode="auto">
          <a:xfrm>
            <a:off x="3419475" y="3644900"/>
            <a:ext cx="2376488" cy="288925"/>
          </a:xfrm>
          <a:prstGeom prst="roundRect">
            <a:avLst>
              <a:gd name="adj" fmla="val 16667"/>
            </a:avLst>
          </a:prstGeom>
          <a:solidFill>
            <a:srgbClr val="E7D051">
              <a:alpha val="36862"/>
            </a:srgbClr>
          </a:solidFill>
          <a:ln w="12700">
            <a:solidFill>
              <a:schemeClr val="tx1"/>
            </a:solidFill>
            <a:round/>
            <a:headEnd/>
            <a:tailEnd/>
          </a:ln>
        </p:spPr>
        <p:txBody>
          <a:bodyPr/>
          <a:lstStyle/>
          <a:p>
            <a:endParaRPr lang="en-US" dirty="0"/>
          </a:p>
        </p:txBody>
      </p:sp>
      <p:sp>
        <p:nvSpPr>
          <p:cNvPr id="36870" name="Down Arrow 20"/>
          <p:cNvSpPr>
            <a:spLocks noChangeArrowheads="1"/>
          </p:cNvSpPr>
          <p:nvPr/>
        </p:nvSpPr>
        <p:spPr bwMode="auto">
          <a:xfrm>
            <a:off x="1763713" y="1700213"/>
            <a:ext cx="211137" cy="290512"/>
          </a:xfrm>
          <a:prstGeom prst="downArrow">
            <a:avLst>
              <a:gd name="adj1" fmla="val 50000"/>
              <a:gd name="adj2" fmla="val 50254"/>
            </a:avLst>
          </a:prstGeom>
          <a:solidFill>
            <a:srgbClr val="CC3300"/>
          </a:solidFill>
          <a:ln w="12700">
            <a:solidFill>
              <a:srgbClr val="800000"/>
            </a:solidFill>
            <a:round/>
            <a:headEnd/>
            <a:tailEnd/>
          </a:ln>
        </p:spPr>
        <p:txBody>
          <a:bodyPr/>
          <a:lstStyle/>
          <a:p>
            <a:endParaRPr lang="en-US" dirty="0"/>
          </a:p>
        </p:txBody>
      </p:sp>
      <p:sp>
        <p:nvSpPr>
          <p:cNvPr id="36872" name="Rectangle 148"/>
          <p:cNvSpPr>
            <a:spLocks noChangeArrowheads="1"/>
          </p:cNvSpPr>
          <p:nvPr/>
        </p:nvSpPr>
        <p:spPr bwMode="auto">
          <a:xfrm>
            <a:off x="468313" y="836613"/>
            <a:ext cx="7991475" cy="5762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2075" tIns="46038" rIns="92075" bIns="46038"/>
          <a:lstStyle/>
          <a:p>
            <a:pPr algn="l">
              <a:spcBef>
                <a:spcPts val="1075"/>
              </a:spcBef>
              <a:buClr>
                <a:srgbClr val="006600"/>
              </a:buClr>
              <a:buSzPct val="80000"/>
            </a:pPr>
            <a:r>
              <a:rPr lang="en-US" sz="1800" u="sng" dirty="0">
                <a:latin typeface="Times New Roman" charset="0"/>
                <a:cs typeface="Times New Roman" charset="0"/>
              </a:rPr>
              <a:t>Task:</a:t>
            </a:r>
            <a:r>
              <a:rPr lang="en-US" sz="1800" dirty="0">
                <a:latin typeface="Times New Roman" charset="0"/>
                <a:cs typeface="Times New Roman" charset="0"/>
              </a:rPr>
              <a:t> write a program that computes   </a:t>
            </a:r>
            <a:r>
              <a:rPr lang="en-US" i="1" dirty="0">
                <a:latin typeface="Times New Roman" charset="0"/>
                <a:cs typeface="Times New Roman" charset="0"/>
              </a:rPr>
              <a:t>f</a:t>
            </a:r>
            <a:r>
              <a:rPr lang="en-US" dirty="0">
                <a:latin typeface="Times New Roman" charset="0"/>
                <a:cs typeface="Times New Roman" charset="0"/>
              </a:rPr>
              <a:t> (</a:t>
            </a:r>
            <a:r>
              <a:rPr lang="en-US" i="1" dirty="0">
                <a:latin typeface="Times New Roman" charset="0"/>
                <a:cs typeface="Times New Roman" charset="0"/>
              </a:rPr>
              <a:t>x</a:t>
            </a:r>
            <a:r>
              <a:rPr lang="en-US" dirty="0">
                <a:latin typeface="Times New Roman" charset="0"/>
                <a:cs typeface="Times New Roman" charset="0"/>
              </a:rPr>
              <a:t>) = </a:t>
            </a:r>
            <a:r>
              <a:rPr lang="en-US" i="1" dirty="0">
                <a:latin typeface="Times New Roman" charset="0"/>
                <a:cs typeface="Times New Roman" charset="0"/>
              </a:rPr>
              <a:t>x </a:t>
            </a:r>
            <a:r>
              <a:rPr lang="en-US" dirty="0">
                <a:latin typeface="Times New Roman" charset="0"/>
                <a:cs typeface="Times New Roman" charset="0"/>
              </a:rPr>
              <a:t>+ 1</a:t>
            </a:r>
          </a:p>
          <a:p>
            <a:pPr algn="l">
              <a:spcBef>
                <a:spcPts val="1075"/>
              </a:spcBef>
              <a:buClr>
                <a:srgbClr val="006600"/>
              </a:buClr>
              <a:buSzPct val="80000"/>
            </a:pPr>
            <a:endParaRPr lang="en-US" dirty="0">
              <a:latin typeface="Times New Roman" charset="0"/>
              <a:cs typeface="Times New Roman" charset="0"/>
            </a:endParaRPr>
          </a:p>
        </p:txBody>
      </p:sp>
      <p:sp>
        <p:nvSpPr>
          <p:cNvPr id="23" name="Rectangle 148"/>
          <p:cNvSpPr>
            <a:spLocks noChangeArrowheads="1"/>
          </p:cNvSpPr>
          <p:nvPr/>
        </p:nvSpPr>
        <p:spPr bwMode="auto">
          <a:xfrm>
            <a:off x="990600" y="3276600"/>
            <a:ext cx="1970087" cy="18208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2075" tIns="46038" rIns="92075" bIns="46038"/>
          <a:lstStyle/>
          <a:p>
            <a:pPr algn="l">
              <a:spcBef>
                <a:spcPct val="100000"/>
              </a:spcBef>
              <a:buClr>
                <a:srgbClr val="006600"/>
              </a:buClr>
              <a:buSzPct val="85000"/>
              <a:defRPr/>
            </a:pPr>
            <a:r>
              <a:rPr lang="en-US" sz="1600" dirty="0">
                <a:latin typeface="Times New Roman"/>
                <a:cs typeface="Times New Roman"/>
              </a:rPr>
              <a:t>Commands:</a:t>
            </a:r>
          </a:p>
          <a:p>
            <a:pPr algn="l">
              <a:spcBef>
                <a:spcPts val="720"/>
              </a:spcBef>
              <a:buSzPct val="65000"/>
              <a:defRPr/>
            </a:pPr>
            <a:r>
              <a:rPr lang="en-US" sz="1600" dirty="0">
                <a:latin typeface="Consolas"/>
                <a:cs typeface="Consolas"/>
              </a:rPr>
              <a:t>L  </a:t>
            </a:r>
            <a:r>
              <a:rPr lang="en-US" sz="1400" dirty="0">
                <a:latin typeface="Consolas"/>
                <a:cs typeface="Consolas"/>
              </a:rPr>
              <a:t>(go</a:t>
            </a:r>
            <a:r>
              <a:rPr lang="en-US" sz="1600" dirty="0">
                <a:latin typeface="+mn-lt"/>
                <a:cs typeface="Consolas"/>
              </a:rPr>
              <a:t> </a:t>
            </a:r>
            <a:r>
              <a:rPr lang="en-US" sz="1400" dirty="0">
                <a:latin typeface="Consolas"/>
                <a:cs typeface="Consolas"/>
              </a:rPr>
              <a:t>left)</a:t>
            </a:r>
          </a:p>
          <a:p>
            <a:pPr algn="l">
              <a:spcBef>
                <a:spcPts val="720"/>
              </a:spcBef>
              <a:buSzPct val="65000"/>
              <a:defRPr/>
            </a:pPr>
            <a:r>
              <a:rPr lang="en-US" sz="1600" dirty="0">
                <a:latin typeface="Consolas"/>
                <a:cs typeface="Consolas"/>
              </a:rPr>
              <a:t>R  </a:t>
            </a:r>
            <a:r>
              <a:rPr lang="en-US" sz="1400" dirty="0">
                <a:latin typeface="Consolas"/>
                <a:cs typeface="Consolas"/>
              </a:rPr>
              <a:t>(go</a:t>
            </a:r>
            <a:r>
              <a:rPr lang="en-US" sz="1400" dirty="0">
                <a:cs typeface="Consolas"/>
              </a:rPr>
              <a:t> </a:t>
            </a:r>
            <a:r>
              <a:rPr lang="en-US" sz="1400" dirty="0">
                <a:latin typeface="Consolas"/>
                <a:cs typeface="Consolas"/>
              </a:rPr>
              <a:t>right)</a:t>
            </a:r>
            <a:endParaRPr lang="en-US" sz="1400" dirty="0">
              <a:latin typeface="+mn-lt"/>
              <a:cs typeface="Consolas"/>
            </a:endParaRPr>
          </a:p>
          <a:p>
            <a:pPr algn="l">
              <a:spcBef>
                <a:spcPts val="720"/>
              </a:spcBef>
              <a:buSzPct val="65000"/>
              <a:defRPr/>
            </a:pPr>
            <a:r>
              <a:rPr lang="en-US" sz="1600" dirty="0">
                <a:latin typeface="Wingdings"/>
                <a:ea typeface="Wingdings"/>
                <a:cs typeface="Wingdings"/>
                <a:sym typeface="Wingdings"/>
              </a:rPr>
              <a:t></a:t>
            </a:r>
            <a:r>
              <a:rPr lang="en-US" sz="1600" dirty="0">
                <a:latin typeface="Consolas"/>
                <a:cs typeface="Consolas"/>
              </a:rPr>
              <a:t>  </a:t>
            </a:r>
            <a:r>
              <a:rPr lang="en-US" sz="1400" dirty="0">
                <a:latin typeface="Consolas"/>
                <a:cs typeface="Consolas"/>
              </a:rPr>
              <a:t>(write</a:t>
            </a:r>
            <a:r>
              <a:rPr lang="en-US" sz="1400" dirty="0">
                <a:cs typeface="Consolas"/>
              </a:rPr>
              <a:t> </a:t>
            </a:r>
            <a:r>
              <a:rPr lang="en-US" sz="1400" dirty="0">
                <a:latin typeface="Consolas"/>
                <a:cs typeface="Consolas"/>
              </a:rPr>
              <a:t>mark)</a:t>
            </a:r>
            <a:endParaRPr lang="en-US" sz="1400" dirty="0">
              <a:latin typeface="+mn-lt"/>
              <a:cs typeface="Consolas"/>
            </a:endParaRPr>
          </a:p>
          <a:p>
            <a:pPr algn="l">
              <a:spcBef>
                <a:spcPts val="720"/>
              </a:spcBef>
              <a:buSzPct val="65000"/>
              <a:defRPr/>
            </a:pPr>
            <a:r>
              <a:rPr lang="en-US" sz="1800" dirty="0">
                <a:latin typeface="Consolas"/>
                <a:cs typeface="Consolas"/>
              </a:rPr>
              <a:t>-</a:t>
            </a:r>
            <a:r>
              <a:rPr lang="en-US" sz="1600" dirty="0">
                <a:latin typeface="Consolas"/>
                <a:cs typeface="Consolas"/>
              </a:rPr>
              <a:t>  </a:t>
            </a:r>
            <a:r>
              <a:rPr lang="en-US" sz="1400" dirty="0">
                <a:latin typeface="Consolas"/>
                <a:cs typeface="Consolas"/>
              </a:rPr>
              <a:t>(write</a:t>
            </a:r>
            <a:r>
              <a:rPr lang="en-US" sz="1400" dirty="0">
                <a:cs typeface="Consolas"/>
              </a:rPr>
              <a:t> </a:t>
            </a:r>
            <a:r>
              <a:rPr lang="en-US" sz="1400" dirty="0">
                <a:latin typeface="Consolas"/>
                <a:cs typeface="Consolas"/>
              </a:rPr>
              <a:t>blank)</a:t>
            </a:r>
            <a:endParaRPr lang="en-US" sz="1400" dirty="0">
              <a:latin typeface="+mn-lt"/>
              <a:cs typeface="Consolas"/>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 Box 9">
            <a:extLst>
              <a:ext uri="{FF2B5EF4-FFF2-40B4-BE49-F238E27FC236}">
                <a16:creationId xmlns:a16="http://schemas.microsoft.com/office/drawing/2014/main" id="{8D0EDBD5-7BE2-8D43-AAF7-C0C2D46B6315}"/>
              </a:ext>
            </a:extLst>
          </p:cNvPr>
          <p:cNvSpPr txBox="1">
            <a:spLocks noChangeArrowheads="1"/>
          </p:cNvSpPr>
          <p:nvPr/>
        </p:nvSpPr>
        <p:spPr bwMode="auto">
          <a:xfrm>
            <a:off x="3563938" y="3573463"/>
            <a:ext cx="2074862" cy="1439862"/>
          </a:xfrm>
          <a:prstGeom prst="rect">
            <a:avLst/>
          </a:prstGeom>
          <a:solidFill>
            <a:schemeClr val="bg1"/>
          </a:solidFill>
          <a:ln w="9525">
            <a:solidFill>
              <a:srgbClr val="293973"/>
            </a:solidFill>
            <a:miter lim="800000"/>
            <a:headEnd/>
            <a:tailEnd/>
          </a:ln>
          <a:effectLst>
            <a:outerShdw blurRad="50800" dist="38100" dir="2700000" algn="tl" rotWithShape="0">
              <a:prstClr val="black">
                <a:alpha val="40000"/>
              </a:prstClr>
            </a:outerShdw>
          </a:effectLst>
        </p:spPr>
        <p:txBody>
          <a:bodyPr lIns="201600" tIns="46800" rIns="0" bIns="46800" anchor="ctr"/>
          <a:lstStyle>
            <a:lvl1pPr marL="342900" indent="-342900">
              <a:defRPr sz="2400">
                <a:solidFill>
                  <a:schemeClr val="tx1"/>
                </a:solidFill>
                <a:latin typeface="Arial" charset="0"/>
                <a:ea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algn="l">
              <a:lnSpc>
                <a:spcPct val="90000"/>
              </a:lnSpc>
              <a:spcBef>
                <a:spcPts val="400"/>
              </a:spcBef>
              <a:buClr>
                <a:srgbClr val="006600"/>
              </a:buClr>
              <a:buSzPct val="85000"/>
              <a:defRPr/>
            </a:pPr>
            <a:r>
              <a:rPr lang="en-US" sz="1400" dirty="0">
                <a:latin typeface="Consolas" charset="0"/>
                <a:ea typeface="Arial Unicode MS" charset="0"/>
                <a:cs typeface="Consolas" charset="0"/>
              </a:rPr>
              <a:t>1:       L    2</a:t>
            </a:r>
          </a:p>
          <a:p>
            <a:pPr algn="l">
              <a:lnSpc>
                <a:spcPct val="90000"/>
              </a:lnSpc>
              <a:spcBef>
                <a:spcPts val="400"/>
              </a:spcBef>
              <a:buClr>
                <a:srgbClr val="006600"/>
              </a:buClr>
              <a:buSzPct val="85000"/>
              <a:defRPr/>
            </a:pPr>
            <a:r>
              <a:rPr lang="en-US" sz="1400" dirty="0">
                <a:latin typeface="Consolas" charset="0"/>
                <a:ea typeface="Arial Unicode MS" charset="0"/>
                <a:cs typeface="Consolas" charset="0"/>
              </a:rPr>
              <a:t>2:</a:t>
            </a:r>
            <a:r>
              <a:rPr lang="en-US" sz="1400" dirty="0">
                <a:latin typeface="Wingdings"/>
                <a:ea typeface="Wingdings"/>
                <a:cs typeface="Wingdings"/>
                <a:sym typeface="Wingdings"/>
              </a:rPr>
              <a:t> </a:t>
            </a:r>
            <a:r>
              <a:rPr lang="en-US" sz="1400" dirty="0">
                <a:latin typeface="Consolas" charset="0"/>
                <a:ea typeface="Arial Unicode MS" charset="0"/>
                <a:cs typeface="Consolas" charset="0"/>
              </a:rPr>
              <a:t>         1</a:t>
            </a:r>
          </a:p>
          <a:p>
            <a:pPr algn="l">
              <a:lnSpc>
                <a:spcPct val="90000"/>
              </a:lnSpc>
              <a:spcBef>
                <a:spcPts val="400"/>
              </a:spcBef>
              <a:buClr>
                <a:srgbClr val="006600"/>
              </a:buClr>
              <a:buSzPct val="85000"/>
              <a:defRPr/>
            </a:pPr>
            <a:r>
              <a:rPr lang="en-US" sz="1400" dirty="0">
                <a:latin typeface="Consolas" charset="0"/>
                <a:ea typeface="Arial Unicode MS" charset="0"/>
                <a:cs typeface="Consolas" charset="0"/>
              </a:rPr>
              <a:t>3:       </a:t>
            </a:r>
            <a:r>
              <a:rPr lang="en-US" sz="1400" dirty="0">
                <a:latin typeface="Wingdings"/>
                <a:ea typeface="Wingdings"/>
                <a:cs typeface="Wingdings"/>
                <a:sym typeface="Wingdings"/>
              </a:rPr>
              <a:t> </a:t>
            </a:r>
            <a:r>
              <a:rPr lang="en-US" sz="1400" dirty="0">
                <a:latin typeface="Consolas" charset="0"/>
                <a:ea typeface="Arial Unicode MS" charset="0"/>
                <a:cs typeface="Consolas" charset="0"/>
              </a:rPr>
              <a:t>  4</a:t>
            </a:r>
          </a:p>
          <a:p>
            <a:pPr algn="l">
              <a:lnSpc>
                <a:spcPct val="90000"/>
              </a:lnSpc>
              <a:spcBef>
                <a:spcPts val="400"/>
              </a:spcBef>
              <a:buClr>
                <a:srgbClr val="006600"/>
              </a:buClr>
              <a:buSzPct val="85000"/>
              <a:defRPr/>
            </a:pPr>
            <a:r>
              <a:rPr lang="en-US" sz="1400" dirty="0">
                <a:latin typeface="Consolas" charset="0"/>
                <a:ea typeface="Arial Unicode MS" charset="0"/>
                <a:cs typeface="Consolas" charset="0"/>
              </a:rPr>
              <a:t>4:       R   </a:t>
            </a:r>
            <a:r>
              <a:rPr lang="en-US" sz="1600" dirty="0">
                <a:latin typeface="Consolas" charset="0"/>
                <a:ea typeface="Arial Unicode MS" charset="0"/>
                <a:cs typeface="Consolas" charset="0"/>
              </a:rPr>
              <a:t> </a:t>
            </a:r>
            <a:r>
              <a:rPr lang="en-US" sz="1400" dirty="0">
                <a:latin typeface="Consolas" charset="0"/>
                <a:ea typeface="Arial Unicode MS" charset="0"/>
                <a:cs typeface="Consolas" charset="0"/>
              </a:rPr>
              <a:t>5</a:t>
            </a:r>
          </a:p>
          <a:p>
            <a:pPr algn="l">
              <a:lnSpc>
                <a:spcPct val="90000"/>
              </a:lnSpc>
              <a:spcBef>
                <a:spcPts val="400"/>
              </a:spcBef>
              <a:buClr>
                <a:srgbClr val="006600"/>
              </a:buClr>
              <a:buSzPct val="85000"/>
              <a:defRPr/>
            </a:pPr>
            <a:r>
              <a:rPr lang="en-US" sz="1400" dirty="0">
                <a:latin typeface="Consolas" charset="0"/>
                <a:ea typeface="Arial Unicode MS" charset="0"/>
                <a:cs typeface="Consolas" charset="0"/>
              </a:rPr>
              <a:t>5:  </a:t>
            </a:r>
            <a:r>
              <a:rPr lang="en-US" sz="1400" dirty="0">
                <a:latin typeface="Wingdings"/>
                <a:ea typeface="Wingdings"/>
                <a:cs typeface="Wingdings"/>
                <a:sym typeface="Wingdings"/>
              </a:rPr>
              <a:t></a:t>
            </a:r>
            <a:r>
              <a:rPr lang="en-US" sz="1200" dirty="0">
                <a:latin typeface="Consolas" charset="0"/>
                <a:ea typeface="Arial Unicode MS" charset="0"/>
                <a:cs typeface="Consolas" charset="0"/>
              </a:rPr>
              <a:t> </a:t>
            </a:r>
            <a:r>
              <a:rPr lang="en-US" sz="1400" dirty="0">
                <a:latin typeface="Consolas" charset="0"/>
                <a:ea typeface="Arial Unicode MS" charset="0"/>
                <a:cs typeface="Consolas" charset="0"/>
              </a:rPr>
              <a:t>        4</a:t>
            </a:r>
          </a:p>
        </p:txBody>
      </p:sp>
      <p:sp>
        <p:nvSpPr>
          <p:cNvPr id="171010" name="Rectangle 2"/>
          <p:cNvSpPr>
            <a:spLocks noGrp="1" noChangeArrowheads="1"/>
          </p:cNvSpPr>
          <p:nvPr>
            <p:ph type="title" idx="4294967295"/>
          </p:nvPr>
        </p:nvSpPr>
        <p:spPr/>
        <p:txBody>
          <a:bodyPr/>
          <a:lstStyle/>
          <a:p>
            <a:pPr>
              <a:defRPr/>
            </a:pPr>
            <a:r>
              <a:rPr lang="en-US" dirty="0"/>
              <a:t>Turing machine</a:t>
            </a:r>
          </a:p>
        </p:txBody>
      </p:sp>
      <p:grpSp>
        <p:nvGrpSpPr>
          <p:cNvPr id="38915" name="Group 254"/>
          <p:cNvGrpSpPr>
            <a:grpSpLocks/>
          </p:cNvGrpSpPr>
          <p:nvPr/>
        </p:nvGrpSpPr>
        <p:grpSpPr bwMode="auto">
          <a:xfrm>
            <a:off x="250825" y="1700213"/>
            <a:ext cx="3600450" cy="650875"/>
            <a:chOff x="251520" y="1700808"/>
            <a:chExt cx="3600400" cy="649786"/>
          </a:xfrm>
        </p:grpSpPr>
        <p:sp>
          <p:nvSpPr>
            <p:cNvPr id="38920" name="Rectangle 301"/>
            <p:cNvSpPr>
              <a:spLocks noChangeArrowheads="1"/>
            </p:cNvSpPr>
            <p:nvPr/>
          </p:nvSpPr>
          <p:spPr bwMode="auto">
            <a:xfrm>
              <a:off x="251520" y="1990554"/>
              <a:ext cx="288032" cy="2880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tIns="0" bIns="46800" anchor="ctr"/>
            <a:lstStyle/>
            <a:p>
              <a:r>
                <a:rPr lang="en-US" sz="2800" dirty="0"/>
                <a:t>...</a:t>
              </a:r>
            </a:p>
          </p:txBody>
        </p:sp>
        <p:sp>
          <p:nvSpPr>
            <p:cNvPr id="257" name="Rectangle 301"/>
            <p:cNvSpPr>
              <a:spLocks noChangeArrowheads="1"/>
            </p:cNvSpPr>
            <p:nvPr/>
          </p:nvSpPr>
          <p:spPr bwMode="auto">
            <a:xfrm>
              <a:off x="2339054" y="2062152"/>
              <a:ext cx="288921" cy="288442"/>
            </a:xfrm>
            <a:prstGeom prst="rect">
              <a:avLst/>
            </a:prstGeom>
            <a:solidFill>
              <a:srgbClr val="EEFFBF"/>
            </a:solidFill>
            <a:ln w="12700">
              <a:solidFill>
                <a:schemeClr val="tx1">
                  <a:lumMod val="50000"/>
                  <a:lumOff val="50000"/>
                </a:schemeClr>
              </a:solidFill>
              <a:miter lim="800000"/>
              <a:headEnd/>
              <a:tailEnd/>
            </a:ln>
          </p:spPr>
          <p:txBody>
            <a:bodyPr wrap="none" tIns="0" bIns="46800" anchor="ctr"/>
            <a:lstStyle/>
            <a:p>
              <a:pPr>
                <a:defRPr/>
              </a:pPr>
              <a:r>
                <a:rPr lang="en-US" sz="1400" dirty="0">
                  <a:latin typeface="Wingdings"/>
                  <a:ea typeface="Wingdings"/>
                  <a:cs typeface="Wingdings"/>
                  <a:sym typeface="Wingdings"/>
                </a:rPr>
                <a:t></a:t>
              </a:r>
              <a:endParaRPr lang="en-US" sz="1400" dirty="0">
                <a:latin typeface="Wingdings"/>
                <a:ea typeface="Wingdings"/>
                <a:cs typeface="Wingdings"/>
              </a:endParaRPr>
            </a:p>
          </p:txBody>
        </p:sp>
        <p:sp>
          <p:nvSpPr>
            <p:cNvPr id="258" name="Rectangle 301"/>
            <p:cNvSpPr>
              <a:spLocks noChangeArrowheads="1"/>
            </p:cNvSpPr>
            <p:nvPr/>
          </p:nvSpPr>
          <p:spPr bwMode="auto">
            <a:xfrm>
              <a:off x="2627975" y="2062152"/>
              <a:ext cx="287333" cy="288442"/>
            </a:xfrm>
            <a:prstGeom prst="rect">
              <a:avLst/>
            </a:prstGeom>
            <a:solidFill>
              <a:srgbClr val="EEFFBF"/>
            </a:solidFill>
            <a:ln w="12700">
              <a:solidFill>
                <a:schemeClr val="tx1">
                  <a:lumMod val="50000"/>
                  <a:lumOff val="50000"/>
                </a:schemeClr>
              </a:solidFill>
              <a:miter lim="800000"/>
              <a:headEnd/>
              <a:tailEnd/>
            </a:ln>
          </p:spPr>
          <p:txBody>
            <a:bodyPr wrap="none" tIns="0" bIns="46800" anchor="ctr"/>
            <a:lstStyle/>
            <a:p>
              <a:pPr>
                <a:defRPr/>
              </a:pPr>
              <a:endParaRPr lang="en-US" sz="1400" dirty="0"/>
            </a:p>
          </p:txBody>
        </p:sp>
        <p:sp>
          <p:nvSpPr>
            <p:cNvPr id="38923" name="Down Arrow 258"/>
            <p:cNvSpPr>
              <a:spLocks noChangeArrowheads="1"/>
            </p:cNvSpPr>
            <p:nvPr/>
          </p:nvSpPr>
          <p:spPr bwMode="auto">
            <a:xfrm>
              <a:off x="1475656" y="1700808"/>
              <a:ext cx="211645" cy="289746"/>
            </a:xfrm>
            <a:prstGeom prst="downArrow">
              <a:avLst>
                <a:gd name="adj1" fmla="val 50000"/>
                <a:gd name="adj2" fmla="val 50001"/>
              </a:avLst>
            </a:prstGeom>
            <a:solidFill>
              <a:srgbClr val="CC3300"/>
            </a:solidFill>
            <a:ln w="12700">
              <a:solidFill>
                <a:srgbClr val="800000"/>
              </a:solidFill>
              <a:round/>
              <a:headEnd/>
              <a:tailEnd/>
            </a:ln>
          </p:spPr>
          <p:txBody>
            <a:bodyPr/>
            <a:lstStyle/>
            <a:p>
              <a:endParaRPr lang="en-US" dirty="0"/>
            </a:p>
          </p:txBody>
        </p:sp>
        <p:sp>
          <p:nvSpPr>
            <p:cNvPr id="38924" name="Rectangle 301"/>
            <p:cNvSpPr>
              <a:spLocks noChangeArrowheads="1"/>
            </p:cNvSpPr>
            <p:nvPr/>
          </p:nvSpPr>
          <p:spPr bwMode="auto">
            <a:xfrm>
              <a:off x="3563888" y="1990554"/>
              <a:ext cx="288032" cy="2880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tIns="0" bIns="46800" anchor="ctr"/>
            <a:lstStyle/>
            <a:p>
              <a:r>
                <a:rPr lang="en-US" sz="2800" dirty="0"/>
                <a:t>...</a:t>
              </a:r>
            </a:p>
          </p:txBody>
        </p:sp>
        <p:sp>
          <p:nvSpPr>
            <p:cNvPr id="261" name="Rectangle 301"/>
            <p:cNvSpPr>
              <a:spLocks noChangeArrowheads="1"/>
            </p:cNvSpPr>
            <p:nvPr/>
          </p:nvSpPr>
          <p:spPr bwMode="auto">
            <a:xfrm>
              <a:off x="1475466" y="2062152"/>
              <a:ext cx="288921" cy="288442"/>
            </a:xfrm>
            <a:prstGeom prst="rect">
              <a:avLst/>
            </a:prstGeom>
            <a:solidFill>
              <a:srgbClr val="EEFFBF"/>
            </a:solidFill>
            <a:ln w="12700">
              <a:solidFill>
                <a:schemeClr val="tx1">
                  <a:lumMod val="50000"/>
                  <a:lumOff val="50000"/>
                </a:schemeClr>
              </a:solidFill>
              <a:miter lim="800000"/>
              <a:headEnd/>
              <a:tailEnd/>
            </a:ln>
          </p:spPr>
          <p:txBody>
            <a:bodyPr wrap="none" tIns="0" bIns="46800" anchor="ctr"/>
            <a:lstStyle/>
            <a:p>
              <a:pPr>
                <a:defRPr/>
              </a:pPr>
              <a:endParaRPr lang="en-US" sz="1400" dirty="0"/>
            </a:p>
          </p:txBody>
        </p:sp>
        <p:sp>
          <p:nvSpPr>
            <p:cNvPr id="262" name="Rectangle 301"/>
            <p:cNvSpPr>
              <a:spLocks noChangeArrowheads="1"/>
            </p:cNvSpPr>
            <p:nvPr/>
          </p:nvSpPr>
          <p:spPr bwMode="auto">
            <a:xfrm>
              <a:off x="1764387" y="2062152"/>
              <a:ext cx="287333" cy="288442"/>
            </a:xfrm>
            <a:prstGeom prst="rect">
              <a:avLst/>
            </a:prstGeom>
            <a:solidFill>
              <a:srgbClr val="EEFFBF"/>
            </a:solidFill>
            <a:ln w="12700">
              <a:solidFill>
                <a:schemeClr val="tx1">
                  <a:lumMod val="50000"/>
                  <a:lumOff val="50000"/>
                </a:schemeClr>
              </a:solidFill>
              <a:miter lim="800000"/>
              <a:headEnd/>
              <a:tailEnd/>
            </a:ln>
          </p:spPr>
          <p:txBody>
            <a:bodyPr wrap="none" tIns="0" bIns="46800" anchor="ctr"/>
            <a:lstStyle/>
            <a:p>
              <a:pPr>
                <a:defRPr/>
              </a:pPr>
              <a:r>
                <a:rPr lang="en-US" sz="1400" dirty="0">
                  <a:latin typeface="Wingdings"/>
                  <a:ea typeface="Wingdings"/>
                  <a:cs typeface="Wingdings"/>
                  <a:sym typeface="Wingdings"/>
                </a:rPr>
                <a:t></a:t>
              </a:r>
              <a:endParaRPr lang="en-US" sz="1400" dirty="0">
                <a:latin typeface="Wingdings"/>
                <a:ea typeface="Wingdings"/>
                <a:cs typeface="Wingdings"/>
              </a:endParaRPr>
            </a:p>
          </p:txBody>
        </p:sp>
        <p:sp>
          <p:nvSpPr>
            <p:cNvPr id="263" name="Rectangle 301"/>
            <p:cNvSpPr>
              <a:spLocks noChangeArrowheads="1"/>
            </p:cNvSpPr>
            <p:nvPr/>
          </p:nvSpPr>
          <p:spPr bwMode="auto">
            <a:xfrm>
              <a:off x="2051720" y="2062152"/>
              <a:ext cx="287334" cy="288442"/>
            </a:xfrm>
            <a:prstGeom prst="rect">
              <a:avLst/>
            </a:prstGeom>
            <a:solidFill>
              <a:srgbClr val="EEFFBF"/>
            </a:solidFill>
            <a:ln w="12700">
              <a:solidFill>
                <a:schemeClr val="tx1">
                  <a:lumMod val="50000"/>
                  <a:lumOff val="50000"/>
                </a:schemeClr>
              </a:solidFill>
              <a:miter lim="800000"/>
              <a:headEnd/>
              <a:tailEnd/>
            </a:ln>
          </p:spPr>
          <p:txBody>
            <a:bodyPr wrap="none" tIns="0" bIns="46800" anchor="ctr"/>
            <a:lstStyle/>
            <a:p>
              <a:pPr>
                <a:defRPr/>
              </a:pPr>
              <a:r>
                <a:rPr lang="en-US" sz="1400" dirty="0">
                  <a:latin typeface="Wingdings"/>
                  <a:ea typeface="Wingdings"/>
                  <a:cs typeface="Wingdings"/>
                  <a:sym typeface="Wingdings"/>
                </a:rPr>
                <a:t></a:t>
              </a:r>
              <a:endParaRPr lang="en-US" sz="1400" dirty="0">
                <a:latin typeface="Wingdings"/>
                <a:ea typeface="Wingdings"/>
                <a:cs typeface="Wingdings"/>
              </a:endParaRPr>
            </a:p>
          </p:txBody>
        </p:sp>
        <p:sp>
          <p:nvSpPr>
            <p:cNvPr id="264" name="Rectangle 301"/>
            <p:cNvSpPr>
              <a:spLocks noChangeArrowheads="1"/>
            </p:cNvSpPr>
            <p:nvPr/>
          </p:nvSpPr>
          <p:spPr bwMode="auto">
            <a:xfrm>
              <a:off x="899211" y="2062152"/>
              <a:ext cx="288921" cy="288442"/>
            </a:xfrm>
            <a:prstGeom prst="rect">
              <a:avLst/>
            </a:prstGeom>
            <a:solidFill>
              <a:srgbClr val="EEFFBF"/>
            </a:solidFill>
            <a:ln w="12700">
              <a:solidFill>
                <a:schemeClr val="tx1">
                  <a:lumMod val="50000"/>
                  <a:lumOff val="50000"/>
                </a:schemeClr>
              </a:solidFill>
              <a:miter lim="800000"/>
              <a:headEnd/>
              <a:tailEnd/>
            </a:ln>
          </p:spPr>
          <p:txBody>
            <a:bodyPr wrap="none" tIns="0" bIns="46800" anchor="ctr"/>
            <a:lstStyle/>
            <a:p>
              <a:pPr>
                <a:defRPr/>
              </a:pPr>
              <a:endParaRPr lang="en-US" sz="1800" dirty="0"/>
            </a:p>
          </p:txBody>
        </p:sp>
        <p:sp>
          <p:nvSpPr>
            <p:cNvPr id="265" name="Rectangle 301"/>
            <p:cNvSpPr>
              <a:spLocks noChangeArrowheads="1"/>
            </p:cNvSpPr>
            <p:nvPr/>
          </p:nvSpPr>
          <p:spPr bwMode="auto">
            <a:xfrm>
              <a:off x="1188132" y="2062152"/>
              <a:ext cx="287334" cy="288442"/>
            </a:xfrm>
            <a:prstGeom prst="rect">
              <a:avLst/>
            </a:prstGeom>
            <a:solidFill>
              <a:srgbClr val="EEFFBF"/>
            </a:solidFill>
            <a:ln w="12700">
              <a:solidFill>
                <a:schemeClr val="tx1">
                  <a:lumMod val="50000"/>
                  <a:lumOff val="50000"/>
                </a:schemeClr>
              </a:solidFill>
              <a:miter lim="800000"/>
              <a:headEnd/>
              <a:tailEnd/>
            </a:ln>
          </p:spPr>
          <p:txBody>
            <a:bodyPr wrap="none" tIns="0" bIns="46800" anchor="ctr"/>
            <a:lstStyle/>
            <a:p>
              <a:pPr>
                <a:defRPr/>
              </a:pPr>
              <a:endParaRPr lang="en-US" sz="1800" dirty="0"/>
            </a:p>
          </p:txBody>
        </p:sp>
        <p:sp>
          <p:nvSpPr>
            <p:cNvPr id="266" name="Rectangle 301"/>
            <p:cNvSpPr>
              <a:spLocks noChangeArrowheads="1"/>
            </p:cNvSpPr>
            <p:nvPr/>
          </p:nvSpPr>
          <p:spPr bwMode="auto">
            <a:xfrm>
              <a:off x="2915308" y="2062152"/>
              <a:ext cx="288921" cy="288442"/>
            </a:xfrm>
            <a:prstGeom prst="rect">
              <a:avLst/>
            </a:prstGeom>
            <a:solidFill>
              <a:srgbClr val="EEFFBF"/>
            </a:solidFill>
            <a:ln w="12700">
              <a:solidFill>
                <a:schemeClr val="tx1">
                  <a:lumMod val="50000"/>
                  <a:lumOff val="50000"/>
                </a:schemeClr>
              </a:solidFill>
              <a:miter lim="800000"/>
              <a:headEnd/>
              <a:tailEnd/>
            </a:ln>
          </p:spPr>
          <p:txBody>
            <a:bodyPr wrap="none" tIns="0" bIns="46800" anchor="ctr"/>
            <a:lstStyle/>
            <a:p>
              <a:pPr>
                <a:defRPr/>
              </a:pPr>
              <a:endParaRPr lang="en-US" sz="1800" dirty="0"/>
            </a:p>
          </p:txBody>
        </p:sp>
        <p:sp>
          <p:nvSpPr>
            <p:cNvPr id="267" name="Rectangle 301"/>
            <p:cNvSpPr>
              <a:spLocks noChangeArrowheads="1"/>
            </p:cNvSpPr>
            <p:nvPr/>
          </p:nvSpPr>
          <p:spPr bwMode="auto">
            <a:xfrm>
              <a:off x="3204229" y="2062152"/>
              <a:ext cx="287334" cy="288442"/>
            </a:xfrm>
            <a:prstGeom prst="rect">
              <a:avLst/>
            </a:prstGeom>
            <a:solidFill>
              <a:srgbClr val="EEFFBF"/>
            </a:solidFill>
            <a:ln w="12700">
              <a:solidFill>
                <a:schemeClr val="tx1">
                  <a:lumMod val="50000"/>
                  <a:lumOff val="50000"/>
                </a:schemeClr>
              </a:solidFill>
              <a:miter lim="800000"/>
              <a:headEnd/>
              <a:tailEnd/>
            </a:ln>
          </p:spPr>
          <p:txBody>
            <a:bodyPr wrap="none" tIns="0" bIns="46800" anchor="ctr"/>
            <a:lstStyle/>
            <a:p>
              <a:pPr>
                <a:defRPr/>
              </a:pPr>
              <a:endParaRPr lang="en-US" sz="1800" dirty="0"/>
            </a:p>
          </p:txBody>
        </p:sp>
        <p:sp>
          <p:nvSpPr>
            <p:cNvPr id="268" name="Rectangle 301"/>
            <p:cNvSpPr>
              <a:spLocks noChangeArrowheads="1"/>
            </p:cNvSpPr>
            <p:nvPr/>
          </p:nvSpPr>
          <p:spPr bwMode="auto">
            <a:xfrm>
              <a:off x="611878" y="2062152"/>
              <a:ext cx="287333" cy="288442"/>
            </a:xfrm>
            <a:prstGeom prst="rect">
              <a:avLst/>
            </a:prstGeom>
            <a:solidFill>
              <a:srgbClr val="EEFFBF"/>
            </a:solidFill>
            <a:ln w="12700">
              <a:solidFill>
                <a:schemeClr val="tx1">
                  <a:lumMod val="50000"/>
                  <a:lumOff val="50000"/>
                </a:schemeClr>
              </a:solidFill>
              <a:miter lim="800000"/>
              <a:headEnd/>
              <a:tailEnd/>
            </a:ln>
          </p:spPr>
          <p:txBody>
            <a:bodyPr wrap="none" tIns="0" bIns="46800" anchor="ctr"/>
            <a:lstStyle/>
            <a:p>
              <a:pPr>
                <a:defRPr/>
              </a:pPr>
              <a:endParaRPr lang="en-US" sz="1800" dirty="0"/>
            </a:p>
          </p:txBody>
        </p:sp>
      </p:grpSp>
      <p:sp>
        <p:nvSpPr>
          <p:cNvPr id="38916" name="Text Box 9"/>
          <p:cNvSpPr txBox="1">
            <a:spLocks noChangeArrowheads="1"/>
          </p:cNvSpPr>
          <p:nvPr/>
        </p:nvSpPr>
        <p:spPr bwMode="auto">
          <a:xfrm>
            <a:off x="3563938" y="3284538"/>
            <a:ext cx="2160587" cy="2889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201600" tIns="46800" rIns="0" bIns="46800"/>
          <a:lstStyle>
            <a:lvl1pPr marL="342900" indent="-342900">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algn="l">
              <a:lnSpc>
                <a:spcPct val="90000"/>
              </a:lnSpc>
              <a:spcBef>
                <a:spcPts val="400"/>
              </a:spcBef>
              <a:buClr>
                <a:srgbClr val="006600"/>
              </a:buClr>
              <a:buSzPct val="85000"/>
            </a:pPr>
            <a:r>
              <a:rPr lang="en-US" sz="1400" dirty="0">
                <a:latin typeface="Consolas" charset="0"/>
                <a:cs typeface="Arial Unicode MS" charset="0"/>
              </a:rPr>
              <a:t>#  cond  act  next</a:t>
            </a:r>
          </a:p>
        </p:txBody>
      </p:sp>
      <p:sp>
        <p:nvSpPr>
          <p:cNvPr id="38917" name="Rounded Rectangle 22"/>
          <p:cNvSpPr>
            <a:spLocks noChangeArrowheads="1"/>
          </p:cNvSpPr>
          <p:nvPr/>
        </p:nvSpPr>
        <p:spPr bwMode="auto">
          <a:xfrm>
            <a:off x="3419475" y="3644900"/>
            <a:ext cx="2376488" cy="288925"/>
          </a:xfrm>
          <a:prstGeom prst="roundRect">
            <a:avLst>
              <a:gd name="adj" fmla="val 16667"/>
            </a:avLst>
          </a:prstGeom>
          <a:solidFill>
            <a:srgbClr val="E7D051">
              <a:alpha val="36862"/>
            </a:srgbClr>
          </a:solidFill>
          <a:ln w="12700">
            <a:solidFill>
              <a:schemeClr val="tx1"/>
            </a:solidFill>
            <a:round/>
            <a:headEnd/>
            <a:tailEnd/>
          </a:ln>
        </p:spPr>
        <p:txBody>
          <a:bodyPr/>
          <a:lstStyle/>
          <a:p>
            <a:endParaRPr lang="en-US" dirty="0"/>
          </a:p>
        </p:txBody>
      </p:sp>
      <p:sp>
        <p:nvSpPr>
          <p:cNvPr id="38919" name="Rectangle 148"/>
          <p:cNvSpPr>
            <a:spLocks noChangeArrowheads="1"/>
          </p:cNvSpPr>
          <p:nvPr/>
        </p:nvSpPr>
        <p:spPr bwMode="auto">
          <a:xfrm>
            <a:off x="468313" y="836613"/>
            <a:ext cx="7991475" cy="5762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2075" tIns="46038" rIns="92075" bIns="46038"/>
          <a:lstStyle/>
          <a:p>
            <a:pPr algn="l">
              <a:spcBef>
                <a:spcPts val="1075"/>
              </a:spcBef>
              <a:buClr>
                <a:srgbClr val="006600"/>
              </a:buClr>
              <a:buSzPct val="80000"/>
            </a:pPr>
            <a:r>
              <a:rPr lang="en-US" sz="1800" u="sng" dirty="0">
                <a:latin typeface="Times New Roman" charset="0"/>
                <a:cs typeface="Times New Roman" charset="0"/>
              </a:rPr>
              <a:t>Task:</a:t>
            </a:r>
            <a:r>
              <a:rPr lang="en-US" sz="1800" dirty="0">
                <a:latin typeface="Times New Roman" charset="0"/>
                <a:cs typeface="Times New Roman" charset="0"/>
              </a:rPr>
              <a:t> write a program that computes   </a:t>
            </a:r>
            <a:r>
              <a:rPr lang="en-US" i="1" dirty="0">
                <a:latin typeface="Times New Roman" charset="0"/>
                <a:cs typeface="Times New Roman" charset="0"/>
              </a:rPr>
              <a:t>f</a:t>
            </a:r>
            <a:r>
              <a:rPr lang="en-US" dirty="0">
                <a:latin typeface="Times New Roman" charset="0"/>
                <a:cs typeface="Times New Roman" charset="0"/>
              </a:rPr>
              <a:t> (</a:t>
            </a:r>
            <a:r>
              <a:rPr lang="en-US" i="1" dirty="0">
                <a:latin typeface="Times New Roman" charset="0"/>
                <a:cs typeface="Times New Roman" charset="0"/>
              </a:rPr>
              <a:t>x</a:t>
            </a:r>
            <a:r>
              <a:rPr lang="en-US" dirty="0">
                <a:latin typeface="Times New Roman" charset="0"/>
                <a:cs typeface="Times New Roman" charset="0"/>
              </a:rPr>
              <a:t>) = </a:t>
            </a:r>
            <a:r>
              <a:rPr lang="en-US" i="1" dirty="0">
                <a:latin typeface="Times New Roman" charset="0"/>
                <a:cs typeface="Times New Roman" charset="0"/>
              </a:rPr>
              <a:t>x </a:t>
            </a:r>
            <a:r>
              <a:rPr lang="en-US" dirty="0">
                <a:latin typeface="Times New Roman" charset="0"/>
                <a:cs typeface="Times New Roman" charset="0"/>
              </a:rPr>
              <a:t>+ 1</a:t>
            </a:r>
          </a:p>
          <a:p>
            <a:pPr algn="l">
              <a:spcBef>
                <a:spcPts val="1075"/>
              </a:spcBef>
              <a:buClr>
                <a:srgbClr val="006600"/>
              </a:buClr>
              <a:buSzPct val="80000"/>
            </a:pPr>
            <a:endParaRPr lang="en-US" dirty="0">
              <a:latin typeface="Times New Roman" charset="0"/>
              <a:cs typeface="Times New Roman" charset="0"/>
            </a:endParaRPr>
          </a:p>
        </p:txBody>
      </p:sp>
      <p:sp>
        <p:nvSpPr>
          <p:cNvPr id="23" name="Rectangle 148"/>
          <p:cNvSpPr>
            <a:spLocks noChangeArrowheads="1"/>
          </p:cNvSpPr>
          <p:nvPr/>
        </p:nvSpPr>
        <p:spPr bwMode="auto">
          <a:xfrm>
            <a:off x="990600" y="3276600"/>
            <a:ext cx="1970087" cy="18208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2075" tIns="46038" rIns="92075" bIns="46038"/>
          <a:lstStyle/>
          <a:p>
            <a:pPr algn="l">
              <a:spcBef>
                <a:spcPct val="100000"/>
              </a:spcBef>
              <a:buClr>
                <a:srgbClr val="006600"/>
              </a:buClr>
              <a:buSzPct val="85000"/>
              <a:defRPr/>
            </a:pPr>
            <a:r>
              <a:rPr lang="en-US" sz="1600" dirty="0">
                <a:latin typeface="Times New Roman"/>
                <a:cs typeface="Times New Roman"/>
              </a:rPr>
              <a:t>Commands:</a:t>
            </a:r>
          </a:p>
          <a:p>
            <a:pPr algn="l">
              <a:spcBef>
                <a:spcPts val="720"/>
              </a:spcBef>
              <a:buSzPct val="65000"/>
              <a:defRPr/>
            </a:pPr>
            <a:r>
              <a:rPr lang="en-US" sz="1600" dirty="0">
                <a:latin typeface="Consolas"/>
                <a:cs typeface="Consolas"/>
              </a:rPr>
              <a:t>L  </a:t>
            </a:r>
            <a:r>
              <a:rPr lang="en-US" sz="1400" dirty="0">
                <a:latin typeface="Consolas"/>
                <a:cs typeface="Consolas"/>
              </a:rPr>
              <a:t>(go</a:t>
            </a:r>
            <a:r>
              <a:rPr lang="en-US" sz="1600" dirty="0">
                <a:latin typeface="+mn-lt"/>
                <a:cs typeface="Consolas"/>
              </a:rPr>
              <a:t> </a:t>
            </a:r>
            <a:r>
              <a:rPr lang="en-US" sz="1400" dirty="0">
                <a:latin typeface="Consolas"/>
                <a:cs typeface="Consolas"/>
              </a:rPr>
              <a:t>left)</a:t>
            </a:r>
          </a:p>
          <a:p>
            <a:pPr algn="l">
              <a:spcBef>
                <a:spcPts val="720"/>
              </a:spcBef>
              <a:buSzPct val="65000"/>
              <a:defRPr/>
            </a:pPr>
            <a:r>
              <a:rPr lang="en-US" sz="1600" dirty="0">
                <a:latin typeface="Consolas"/>
                <a:cs typeface="Consolas"/>
              </a:rPr>
              <a:t>R  </a:t>
            </a:r>
            <a:r>
              <a:rPr lang="en-US" sz="1400" dirty="0">
                <a:latin typeface="Consolas"/>
                <a:cs typeface="Consolas"/>
              </a:rPr>
              <a:t>(go</a:t>
            </a:r>
            <a:r>
              <a:rPr lang="en-US" sz="1400" dirty="0">
                <a:cs typeface="Consolas"/>
              </a:rPr>
              <a:t> </a:t>
            </a:r>
            <a:r>
              <a:rPr lang="en-US" sz="1400" dirty="0">
                <a:latin typeface="Consolas"/>
                <a:cs typeface="Consolas"/>
              </a:rPr>
              <a:t>right)</a:t>
            </a:r>
            <a:endParaRPr lang="en-US" sz="1400" dirty="0">
              <a:latin typeface="+mn-lt"/>
              <a:cs typeface="Consolas"/>
            </a:endParaRPr>
          </a:p>
          <a:p>
            <a:pPr algn="l">
              <a:spcBef>
                <a:spcPts val="720"/>
              </a:spcBef>
              <a:buSzPct val="65000"/>
              <a:defRPr/>
            </a:pPr>
            <a:r>
              <a:rPr lang="en-US" sz="1600" dirty="0">
                <a:latin typeface="Wingdings"/>
                <a:ea typeface="Wingdings"/>
                <a:cs typeface="Wingdings"/>
                <a:sym typeface="Wingdings"/>
              </a:rPr>
              <a:t></a:t>
            </a:r>
            <a:r>
              <a:rPr lang="en-US" sz="1600" dirty="0">
                <a:latin typeface="Consolas"/>
                <a:cs typeface="Consolas"/>
              </a:rPr>
              <a:t>  </a:t>
            </a:r>
            <a:r>
              <a:rPr lang="en-US" sz="1400" dirty="0">
                <a:latin typeface="Consolas"/>
                <a:cs typeface="Consolas"/>
              </a:rPr>
              <a:t>(write</a:t>
            </a:r>
            <a:r>
              <a:rPr lang="en-US" sz="1400" dirty="0">
                <a:cs typeface="Consolas"/>
              </a:rPr>
              <a:t> </a:t>
            </a:r>
            <a:r>
              <a:rPr lang="en-US" sz="1400" dirty="0">
                <a:latin typeface="Consolas"/>
                <a:cs typeface="Consolas"/>
              </a:rPr>
              <a:t>mark)</a:t>
            </a:r>
            <a:endParaRPr lang="en-US" sz="1400" dirty="0">
              <a:latin typeface="+mn-lt"/>
              <a:cs typeface="Consolas"/>
            </a:endParaRPr>
          </a:p>
          <a:p>
            <a:pPr algn="l">
              <a:spcBef>
                <a:spcPts val="720"/>
              </a:spcBef>
              <a:buSzPct val="65000"/>
              <a:defRPr/>
            </a:pPr>
            <a:r>
              <a:rPr lang="en-US" sz="1800" dirty="0">
                <a:latin typeface="Consolas"/>
                <a:cs typeface="Consolas"/>
              </a:rPr>
              <a:t>-</a:t>
            </a:r>
            <a:r>
              <a:rPr lang="en-US" sz="1600" dirty="0">
                <a:latin typeface="Consolas"/>
                <a:cs typeface="Consolas"/>
              </a:rPr>
              <a:t>  </a:t>
            </a:r>
            <a:r>
              <a:rPr lang="en-US" sz="1400" dirty="0">
                <a:latin typeface="Consolas"/>
                <a:cs typeface="Consolas"/>
              </a:rPr>
              <a:t>(write</a:t>
            </a:r>
            <a:r>
              <a:rPr lang="en-US" sz="1400" dirty="0">
                <a:cs typeface="Consolas"/>
              </a:rPr>
              <a:t> </a:t>
            </a:r>
            <a:r>
              <a:rPr lang="en-US" sz="1400" dirty="0">
                <a:latin typeface="Consolas"/>
                <a:cs typeface="Consolas"/>
              </a:rPr>
              <a:t>blank)</a:t>
            </a:r>
            <a:endParaRPr lang="en-US" sz="1400" dirty="0">
              <a:latin typeface="+mn-lt"/>
              <a:cs typeface="Consolas"/>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 Box 9">
            <a:extLst>
              <a:ext uri="{FF2B5EF4-FFF2-40B4-BE49-F238E27FC236}">
                <a16:creationId xmlns:a16="http://schemas.microsoft.com/office/drawing/2014/main" id="{9A763E7E-6FED-8943-B814-E40C15DE914D}"/>
              </a:ext>
            </a:extLst>
          </p:cNvPr>
          <p:cNvSpPr txBox="1">
            <a:spLocks noChangeArrowheads="1"/>
          </p:cNvSpPr>
          <p:nvPr/>
        </p:nvSpPr>
        <p:spPr bwMode="auto">
          <a:xfrm>
            <a:off x="3563938" y="3573463"/>
            <a:ext cx="2074862" cy="1439862"/>
          </a:xfrm>
          <a:prstGeom prst="rect">
            <a:avLst/>
          </a:prstGeom>
          <a:solidFill>
            <a:schemeClr val="bg1"/>
          </a:solidFill>
          <a:ln w="9525">
            <a:solidFill>
              <a:srgbClr val="293973"/>
            </a:solidFill>
            <a:miter lim="800000"/>
            <a:headEnd/>
            <a:tailEnd/>
          </a:ln>
          <a:effectLst>
            <a:outerShdw blurRad="50800" dist="38100" dir="2700000" algn="tl" rotWithShape="0">
              <a:prstClr val="black">
                <a:alpha val="40000"/>
              </a:prstClr>
            </a:outerShdw>
          </a:effectLst>
        </p:spPr>
        <p:txBody>
          <a:bodyPr lIns="201600" tIns="46800" rIns="0" bIns="46800" anchor="ctr"/>
          <a:lstStyle>
            <a:lvl1pPr marL="342900" indent="-342900">
              <a:defRPr sz="2400">
                <a:solidFill>
                  <a:schemeClr val="tx1"/>
                </a:solidFill>
                <a:latin typeface="Arial" charset="0"/>
                <a:ea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algn="l">
              <a:lnSpc>
                <a:spcPct val="90000"/>
              </a:lnSpc>
              <a:spcBef>
                <a:spcPts val="400"/>
              </a:spcBef>
              <a:buClr>
                <a:srgbClr val="006600"/>
              </a:buClr>
              <a:buSzPct val="85000"/>
              <a:defRPr/>
            </a:pPr>
            <a:r>
              <a:rPr lang="en-US" sz="1400" dirty="0">
                <a:latin typeface="Consolas" charset="0"/>
                <a:ea typeface="Arial Unicode MS" charset="0"/>
                <a:cs typeface="Consolas" charset="0"/>
              </a:rPr>
              <a:t>1:       L    2</a:t>
            </a:r>
          </a:p>
          <a:p>
            <a:pPr algn="l">
              <a:lnSpc>
                <a:spcPct val="90000"/>
              </a:lnSpc>
              <a:spcBef>
                <a:spcPts val="400"/>
              </a:spcBef>
              <a:buClr>
                <a:srgbClr val="006600"/>
              </a:buClr>
              <a:buSzPct val="85000"/>
              <a:defRPr/>
            </a:pPr>
            <a:r>
              <a:rPr lang="en-US" sz="1400" dirty="0">
                <a:latin typeface="Consolas" charset="0"/>
                <a:ea typeface="Arial Unicode MS" charset="0"/>
                <a:cs typeface="Consolas" charset="0"/>
              </a:rPr>
              <a:t>2:</a:t>
            </a:r>
            <a:r>
              <a:rPr lang="en-US" sz="1400" dirty="0">
                <a:latin typeface="Wingdings"/>
                <a:ea typeface="Wingdings"/>
                <a:cs typeface="Wingdings"/>
                <a:sym typeface="Wingdings"/>
              </a:rPr>
              <a:t> </a:t>
            </a:r>
            <a:r>
              <a:rPr lang="en-US" sz="1400" dirty="0">
                <a:latin typeface="Consolas" charset="0"/>
                <a:ea typeface="Arial Unicode MS" charset="0"/>
                <a:cs typeface="Consolas" charset="0"/>
              </a:rPr>
              <a:t>         1</a:t>
            </a:r>
          </a:p>
          <a:p>
            <a:pPr algn="l">
              <a:lnSpc>
                <a:spcPct val="90000"/>
              </a:lnSpc>
              <a:spcBef>
                <a:spcPts val="400"/>
              </a:spcBef>
              <a:buClr>
                <a:srgbClr val="006600"/>
              </a:buClr>
              <a:buSzPct val="85000"/>
              <a:defRPr/>
            </a:pPr>
            <a:r>
              <a:rPr lang="en-US" sz="1400" dirty="0">
                <a:latin typeface="Consolas" charset="0"/>
                <a:ea typeface="Arial Unicode MS" charset="0"/>
                <a:cs typeface="Consolas" charset="0"/>
              </a:rPr>
              <a:t>3:       </a:t>
            </a:r>
            <a:r>
              <a:rPr lang="en-US" sz="1400" dirty="0">
                <a:latin typeface="Wingdings"/>
                <a:ea typeface="Wingdings"/>
                <a:cs typeface="Wingdings"/>
                <a:sym typeface="Wingdings"/>
              </a:rPr>
              <a:t> </a:t>
            </a:r>
            <a:r>
              <a:rPr lang="en-US" sz="1400" dirty="0">
                <a:latin typeface="Consolas" charset="0"/>
                <a:ea typeface="Arial Unicode MS" charset="0"/>
                <a:cs typeface="Consolas" charset="0"/>
              </a:rPr>
              <a:t>  4</a:t>
            </a:r>
          </a:p>
          <a:p>
            <a:pPr algn="l">
              <a:lnSpc>
                <a:spcPct val="90000"/>
              </a:lnSpc>
              <a:spcBef>
                <a:spcPts val="400"/>
              </a:spcBef>
              <a:buClr>
                <a:srgbClr val="006600"/>
              </a:buClr>
              <a:buSzPct val="85000"/>
              <a:defRPr/>
            </a:pPr>
            <a:r>
              <a:rPr lang="en-US" sz="1400" dirty="0">
                <a:latin typeface="Consolas" charset="0"/>
                <a:ea typeface="Arial Unicode MS" charset="0"/>
                <a:cs typeface="Consolas" charset="0"/>
              </a:rPr>
              <a:t>4:       R   </a:t>
            </a:r>
            <a:r>
              <a:rPr lang="en-US" sz="1600" dirty="0">
                <a:latin typeface="Consolas" charset="0"/>
                <a:ea typeface="Arial Unicode MS" charset="0"/>
                <a:cs typeface="Consolas" charset="0"/>
              </a:rPr>
              <a:t> </a:t>
            </a:r>
            <a:r>
              <a:rPr lang="en-US" sz="1400" dirty="0">
                <a:latin typeface="Consolas" charset="0"/>
                <a:ea typeface="Arial Unicode MS" charset="0"/>
                <a:cs typeface="Consolas" charset="0"/>
              </a:rPr>
              <a:t>5</a:t>
            </a:r>
          </a:p>
          <a:p>
            <a:pPr algn="l">
              <a:lnSpc>
                <a:spcPct val="90000"/>
              </a:lnSpc>
              <a:spcBef>
                <a:spcPts val="400"/>
              </a:spcBef>
              <a:buClr>
                <a:srgbClr val="006600"/>
              </a:buClr>
              <a:buSzPct val="85000"/>
              <a:defRPr/>
            </a:pPr>
            <a:r>
              <a:rPr lang="en-US" sz="1400" dirty="0">
                <a:latin typeface="Consolas" charset="0"/>
                <a:ea typeface="Arial Unicode MS" charset="0"/>
                <a:cs typeface="Consolas" charset="0"/>
              </a:rPr>
              <a:t>5:  </a:t>
            </a:r>
            <a:r>
              <a:rPr lang="en-US" sz="1400" dirty="0">
                <a:latin typeface="Wingdings"/>
                <a:ea typeface="Wingdings"/>
                <a:cs typeface="Wingdings"/>
                <a:sym typeface="Wingdings"/>
              </a:rPr>
              <a:t></a:t>
            </a:r>
            <a:r>
              <a:rPr lang="en-US" sz="1200" dirty="0">
                <a:latin typeface="Consolas" charset="0"/>
                <a:ea typeface="Arial Unicode MS" charset="0"/>
                <a:cs typeface="Consolas" charset="0"/>
              </a:rPr>
              <a:t> </a:t>
            </a:r>
            <a:r>
              <a:rPr lang="en-US" sz="1400" dirty="0">
                <a:latin typeface="Consolas" charset="0"/>
                <a:ea typeface="Arial Unicode MS" charset="0"/>
                <a:cs typeface="Consolas" charset="0"/>
              </a:rPr>
              <a:t>        4</a:t>
            </a:r>
          </a:p>
        </p:txBody>
      </p:sp>
      <p:sp>
        <p:nvSpPr>
          <p:cNvPr id="171010" name="Rectangle 2"/>
          <p:cNvSpPr>
            <a:spLocks noGrp="1" noChangeArrowheads="1"/>
          </p:cNvSpPr>
          <p:nvPr>
            <p:ph type="title" idx="4294967295"/>
          </p:nvPr>
        </p:nvSpPr>
        <p:spPr/>
        <p:txBody>
          <a:bodyPr/>
          <a:lstStyle/>
          <a:p>
            <a:pPr>
              <a:defRPr/>
            </a:pPr>
            <a:r>
              <a:rPr lang="en-US" dirty="0"/>
              <a:t>Turing machine</a:t>
            </a:r>
          </a:p>
        </p:txBody>
      </p:sp>
      <p:grpSp>
        <p:nvGrpSpPr>
          <p:cNvPr id="40963" name="Group 254"/>
          <p:cNvGrpSpPr>
            <a:grpSpLocks/>
          </p:cNvGrpSpPr>
          <p:nvPr/>
        </p:nvGrpSpPr>
        <p:grpSpPr bwMode="auto">
          <a:xfrm>
            <a:off x="250825" y="1700213"/>
            <a:ext cx="3600450" cy="650875"/>
            <a:chOff x="251520" y="1700808"/>
            <a:chExt cx="3600400" cy="649786"/>
          </a:xfrm>
        </p:grpSpPr>
        <p:sp>
          <p:nvSpPr>
            <p:cNvPr id="40968" name="Rectangle 301"/>
            <p:cNvSpPr>
              <a:spLocks noChangeArrowheads="1"/>
            </p:cNvSpPr>
            <p:nvPr/>
          </p:nvSpPr>
          <p:spPr bwMode="auto">
            <a:xfrm>
              <a:off x="251520" y="1990554"/>
              <a:ext cx="288032" cy="2880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tIns="0" bIns="46800" anchor="ctr"/>
            <a:lstStyle/>
            <a:p>
              <a:r>
                <a:rPr lang="en-US" sz="2800" dirty="0"/>
                <a:t>...</a:t>
              </a:r>
            </a:p>
          </p:txBody>
        </p:sp>
        <p:sp>
          <p:nvSpPr>
            <p:cNvPr id="257" name="Rectangle 301"/>
            <p:cNvSpPr>
              <a:spLocks noChangeArrowheads="1"/>
            </p:cNvSpPr>
            <p:nvPr/>
          </p:nvSpPr>
          <p:spPr bwMode="auto">
            <a:xfrm>
              <a:off x="2339054" y="2062152"/>
              <a:ext cx="288921" cy="288442"/>
            </a:xfrm>
            <a:prstGeom prst="rect">
              <a:avLst/>
            </a:prstGeom>
            <a:solidFill>
              <a:srgbClr val="EEFFBF"/>
            </a:solidFill>
            <a:ln w="12700">
              <a:solidFill>
                <a:schemeClr val="tx1">
                  <a:lumMod val="50000"/>
                  <a:lumOff val="50000"/>
                </a:schemeClr>
              </a:solidFill>
              <a:miter lim="800000"/>
              <a:headEnd/>
              <a:tailEnd/>
            </a:ln>
          </p:spPr>
          <p:txBody>
            <a:bodyPr wrap="none" tIns="0" bIns="46800" anchor="ctr"/>
            <a:lstStyle/>
            <a:p>
              <a:pPr>
                <a:defRPr/>
              </a:pPr>
              <a:r>
                <a:rPr lang="en-US" sz="1400" dirty="0">
                  <a:latin typeface="Wingdings"/>
                  <a:ea typeface="Wingdings"/>
                  <a:cs typeface="Wingdings"/>
                  <a:sym typeface="Wingdings"/>
                </a:rPr>
                <a:t></a:t>
              </a:r>
              <a:endParaRPr lang="en-US" sz="1400" dirty="0">
                <a:latin typeface="Wingdings"/>
                <a:ea typeface="Wingdings"/>
                <a:cs typeface="Wingdings"/>
              </a:endParaRPr>
            </a:p>
          </p:txBody>
        </p:sp>
        <p:sp>
          <p:nvSpPr>
            <p:cNvPr id="258" name="Rectangle 301"/>
            <p:cNvSpPr>
              <a:spLocks noChangeArrowheads="1"/>
            </p:cNvSpPr>
            <p:nvPr/>
          </p:nvSpPr>
          <p:spPr bwMode="auto">
            <a:xfrm>
              <a:off x="2627975" y="2062152"/>
              <a:ext cx="287333" cy="288442"/>
            </a:xfrm>
            <a:prstGeom prst="rect">
              <a:avLst/>
            </a:prstGeom>
            <a:solidFill>
              <a:srgbClr val="EEFFBF"/>
            </a:solidFill>
            <a:ln w="12700">
              <a:solidFill>
                <a:schemeClr val="tx1">
                  <a:lumMod val="50000"/>
                  <a:lumOff val="50000"/>
                </a:schemeClr>
              </a:solidFill>
              <a:miter lim="800000"/>
              <a:headEnd/>
              <a:tailEnd/>
            </a:ln>
          </p:spPr>
          <p:txBody>
            <a:bodyPr wrap="none" tIns="0" bIns="46800" anchor="ctr"/>
            <a:lstStyle/>
            <a:p>
              <a:pPr>
                <a:defRPr/>
              </a:pPr>
              <a:endParaRPr lang="en-US" sz="1400" dirty="0"/>
            </a:p>
          </p:txBody>
        </p:sp>
        <p:sp>
          <p:nvSpPr>
            <p:cNvPr id="40971" name="Down Arrow 258"/>
            <p:cNvSpPr>
              <a:spLocks noChangeArrowheads="1"/>
            </p:cNvSpPr>
            <p:nvPr/>
          </p:nvSpPr>
          <p:spPr bwMode="auto">
            <a:xfrm>
              <a:off x="1475656" y="1700808"/>
              <a:ext cx="211645" cy="289746"/>
            </a:xfrm>
            <a:prstGeom prst="downArrow">
              <a:avLst>
                <a:gd name="adj1" fmla="val 50000"/>
                <a:gd name="adj2" fmla="val 50001"/>
              </a:avLst>
            </a:prstGeom>
            <a:solidFill>
              <a:srgbClr val="CC3300"/>
            </a:solidFill>
            <a:ln w="12700">
              <a:solidFill>
                <a:srgbClr val="800000"/>
              </a:solidFill>
              <a:round/>
              <a:headEnd/>
              <a:tailEnd/>
            </a:ln>
          </p:spPr>
          <p:txBody>
            <a:bodyPr/>
            <a:lstStyle/>
            <a:p>
              <a:endParaRPr lang="en-US" dirty="0"/>
            </a:p>
          </p:txBody>
        </p:sp>
        <p:sp>
          <p:nvSpPr>
            <p:cNvPr id="40972" name="Rectangle 301"/>
            <p:cNvSpPr>
              <a:spLocks noChangeArrowheads="1"/>
            </p:cNvSpPr>
            <p:nvPr/>
          </p:nvSpPr>
          <p:spPr bwMode="auto">
            <a:xfrm>
              <a:off x="3563888" y="1990554"/>
              <a:ext cx="288032" cy="2880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tIns="0" bIns="46800" anchor="ctr"/>
            <a:lstStyle/>
            <a:p>
              <a:r>
                <a:rPr lang="en-US" sz="2800" dirty="0"/>
                <a:t>...</a:t>
              </a:r>
            </a:p>
          </p:txBody>
        </p:sp>
        <p:sp>
          <p:nvSpPr>
            <p:cNvPr id="261" name="Rectangle 301"/>
            <p:cNvSpPr>
              <a:spLocks noChangeArrowheads="1"/>
            </p:cNvSpPr>
            <p:nvPr/>
          </p:nvSpPr>
          <p:spPr bwMode="auto">
            <a:xfrm>
              <a:off x="1475466" y="2062152"/>
              <a:ext cx="288921" cy="288442"/>
            </a:xfrm>
            <a:prstGeom prst="rect">
              <a:avLst/>
            </a:prstGeom>
            <a:solidFill>
              <a:srgbClr val="EEFFBF"/>
            </a:solidFill>
            <a:ln w="12700">
              <a:solidFill>
                <a:schemeClr val="tx1">
                  <a:lumMod val="50000"/>
                  <a:lumOff val="50000"/>
                </a:schemeClr>
              </a:solidFill>
              <a:miter lim="800000"/>
              <a:headEnd/>
              <a:tailEnd/>
            </a:ln>
          </p:spPr>
          <p:txBody>
            <a:bodyPr wrap="none" tIns="0" bIns="46800" anchor="ctr"/>
            <a:lstStyle/>
            <a:p>
              <a:pPr>
                <a:defRPr/>
              </a:pPr>
              <a:endParaRPr lang="en-US" sz="1400" dirty="0"/>
            </a:p>
          </p:txBody>
        </p:sp>
        <p:sp>
          <p:nvSpPr>
            <p:cNvPr id="262" name="Rectangle 301"/>
            <p:cNvSpPr>
              <a:spLocks noChangeArrowheads="1"/>
            </p:cNvSpPr>
            <p:nvPr/>
          </p:nvSpPr>
          <p:spPr bwMode="auto">
            <a:xfrm>
              <a:off x="1764387" y="2062152"/>
              <a:ext cx="287333" cy="288442"/>
            </a:xfrm>
            <a:prstGeom prst="rect">
              <a:avLst/>
            </a:prstGeom>
            <a:solidFill>
              <a:srgbClr val="EEFFBF"/>
            </a:solidFill>
            <a:ln w="12700">
              <a:solidFill>
                <a:schemeClr val="tx1">
                  <a:lumMod val="50000"/>
                  <a:lumOff val="50000"/>
                </a:schemeClr>
              </a:solidFill>
              <a:miter lim="800000"/>
              <a:headEnd/>
              <a:tailEnd/>
            </a:ln>
          </p:spPr>
          <p:txBody>
            <a:bodyPr wrap="none" tIns="0" bIns="46800" anchor="ctr"/>
            <a:lstStyle/>
            <a:p>
              <a:pPr>
                <a:defRPr/>
              </a:pPr>
              <a:r>
                <a:rPr lang="en-US" sz="1400" dirty="0">
                  <a:latin typeface="Wingdings"/>
                  <a:ea typeface="Wingdings"/>
                  <a:cs typeface="Wingdings"/>
                  <a:sym typeface="Wingdings"/>
                </a:rPr>
                <a:t></a:t>
              </a:r>
              <a:endParaRPr lang="en-US" sz="1400" dirty="0">
                <a:latin typeface="Wingdings"/>
                <a:ea typeface="Wingdings"/>
                <a:cs typeface="Wingdings"/>
              </a:endParaRPr>
            </a:p>
          </p:txBody>
        </p:sp>
        <p:sp>
          <p:nvSpPr>
            <p:cNvPr id="263" name="Rectangle 301"/>
            <p:cNvSpPr>
              <a:spLocks noChangeArrowheads="1"/>
            </p:cNvSpPr>
            <p:nvPr/>
          </p:nvSpPr>
          <p:spPr bwMode="auto">
            <a:xfrm>
              <a:off x="2051720" y="2062152"/>
              <a:ext cx="287334" cy="288442"/>
            </a:xfrm>
            <a:prstGeom prst="rect">
              <a:avLst/>
            </a:prstGeom>
            <a:solidFill>
              <a:srgbClr val="EEFFBF"/>
            </a:solidFill>
            <a:ln w="12700">
              <a:solidFill>
                <a:schemeClr val="tx1">
                  <a:lumMod val="50000"/>
                  <a:lumOff val="50000"/>
                </a:schemeClr>
              </a:solidFill>
              <a:miter lim="800000"/>
              <a:headEnd/>
              <a:tailEnd/>
            </a:ln>
          </p:spPr>
          <p:txBody>
            <a:bodyPr wrap="none" tIns="0" bIns="46800" anchor="ctr"/>
            <a:lstStyle/>
            <a:p>
              <a:pPr>
                <a:defRPr/>
              </a:pPr>
              <a:r>
                <a:rPr lang="en-US" sz="1400" dirty="0">
                  <a:latin typeface="Wingdings"/>
                  <a:ea typeface="Wingdings"/>
                  <a:cs typeface="Wingdings"/>
                  <a:sym typeface="Wingdings"/>
                </a:rPr>
                <a:t></a:t>
              </a:r>
              <a:endParaRPr lang="en-US" sz="1400" dirty="0">
                <a:latin typeface="Wingdings"/>
                <a:ea typeface="Wingdings"/>
                <a:cs typeface="Wingdings"/>
              </a:endParaRPr>
            </a:p>
          </p:txBody>
        </p:sp>
        <p:sp>
          <p:nvSpPr>
            <p:cNvPr id="264" name="Rectangle 301"/>
            <p:cNvSpPr>
              <a:spLocks noChangeArrowheads="1"/>
            </p:cNvSpPr>
            <p:nvPr/>
          </p:nvSpPr>
          <p:spPr bwMode="auto">
            <a:xfrm>
              <a:off x="899211" y="2062152"/>
              <a:ext cx="288921" cy="288442"/>
            </a:xfrm>
            <a:prstGeom prst="rect">
              <a:avLst/>
            </a:prstGeom>
            <a:solidFill>
              <a:srgbClr val="EEFFBF"/>
            </a:solidFill>
            <a:ln w="12700">
              <a:solidFill>
                <a:schemeClr val="tx1">
                  <a:lumMod val="50000"/>
                  <a:lumOff val="50000"/>
                </a:schemeClr>
              </a:solidFill>
              <a:miter lim="800000"/>
              <a:headEnd/>
              <a:tailEnd/>
            </a:ln>
          </p:spPr>
          <p:txBody>
            <a:bodyPr wrap="none" tIns="0" bIns="46800" anchor="ctr"/>
            <a:lstStyle/>
            <a:p>
              <a:pPr>
                <a:defRPr/>
              </a:pPr>
              <a:endParaRPr lang="en-US" sz="1800" dirty="0"/>
            </a:p>
          </p:txBody>
        </p:sp>
        <p:sp>
          <p:nvSpPr>
            <p:cNvPr id="265" name="Rectangle 301"/>
            <p:cNvSpPr>
              <a:spLocks noChangeArrowheads="1"/>
            </p:cNvSpPr>
            <p:nvPr/>
          </p:nvSpPr>
          <p:spPr bwMode="auto">
            <a:xfrm>
              <a:off x="1188132" y="2062152"/>
              <a:ext cx="287334" cy="288442"/>
            </a:xfrm>
            <a:prstGeom prst="rect">
              <a:avLst/>
            </a:prstGeom>
            <a:solidFill>
              <a:srgbClr val="EEFFBF"/>
            </a:solidFill>
            <a:ln w="12700">
              <a:solidFill>
                <a:schemeClr val="tx1">
                  <a:lumMod val="50000"/>
                  <a:lumOff val="50000"/>
                </a:schemeClr>
              </a:solidFill>
              <a:miter lim="800000"/>
              <a:headEnd/>
              <a:tailEnd/>
            </a:ln>
          </p:spPr>
          <p:txBody>
            <a:bodyPr wrap="none" tIns="0" bIns="46800" anchor="ctr"/>
            <a:lstStyle/>
            <a:p>
              <a:pPr>
                <a:defRPr/>
              </a:pPr>
              <a:endParaRPr lang="en-US" sz="1800" dirty="0"/>
            </a:p>
          </p:txBody>
        </p:sp>
        <p:sp>
          <p:nvSpPr>
            <p:cNvPr id="266" name="Rectangle 301"/>
            <p:cNvSpPr>
              <a:spLocks noChangeArrowheads="1"/>
            </p:cNvSpPr>
            <p:nvPr/>
          </p:nvSpPr>
          <p:spPr bwMode="auto">
            <a:xfrm>
              <a:off x="2915308" y="2062152"/>
              <a:ext cx="288921" cy="288442"/>
            </a:xfrm>
            <a:prstGeom prst="rect">
              <a:avLst/>
            </a:prstGeom>
            <a:solidFill>
              <a:srgbClr val="EEFFBF"/>
            </a:solidFill>
            <a:ln w="12700">
              <a:solidFill>
                <a:schemeClr val="tx1">
                  <a:lumMod val="50000"/>
                  <a:lumOff val="50000"/>
                </a:schemeClr>
              </a:solidFill>
              <a:miter lim="800000"/>
              <a:headEnd/>
              <a:tailEnd/>
            </a:ln>
          </p:spPr>
          <p:txBody>
            <a:bodyPr wrap="none" tIns="0" bIns="46800" anchor="ctr"/>
            <a:lstStyle/>
            <a:p>
              <a:pPr>
                <a:defRPr/>
              </a:pPr>
              <a:endParaRPr lang="en-US" sz="1800" dirty="0"/>
            </a:p>
          </p:txBody>
        </p:sp>
        <p:sp>
          <p:nvSpPr>
            <p:cNvPr id="267" name="Rectangle 301"/>
            <p:cNvSpPr>
              <a:spLocks noChangeArrowheads="1"/>
            </p:cNvSpPr>
            <p:nvPr/>
          </p:nvSpPr>
          <p:spPr bwMode="auto">
            <a:xfrm>
              <a:off x="3204229" y="2062152"/>
              <a:ext cx="287334" cy="288442"/>
            </a:xfrm>
            <a:prstGeom prst="rect">
              <a:avLst/>
            </a:prstGeom>
            <a:solidFill>
              <a:srgbClr val="EEFFBF"/>
            </a:solidFill>
            <a:ln w="12700">
              <a:solidFill>
                <a:schemeClr val="tx1">
                  <a:lumMod val="50000"/>
                  <a:lumOff val="50000"/>
                </a:schemeClr>
              </a:solidFill>
              <a:miter lim="800000"/>
              <a:headEnd/>
              <a:tailEnd/>
            </a:ln>
          </p:spPr>
          <p:txBody>
            <a:bodyPr wrap="none" tIns="0" bIns="46800" anchor="ctr"/>
            <a:lstStyle/>
            <a:p>
              <a:pPr>
                <a:defRPr/>
              </a:pPr>
              <a:endParaRPr lang="en-US" sz="1800" dirty="0"/>
            </a:p>
          </p:txBody>
        </p:sp>
        <p:sp>
          <p:nvSpPr>
            <p:cNvPr id="268" name="Rectangle 301"/>
            <p:cNvSpPr>
              <a:spLocks noChangeArrowheads="1"/>
            </p:cNvSpPr>
            <p:nvPr/>
          </p:nvSpPr>
          <p:spPr bwMode="auto">
            <a:xfrm>
              <a:off x="611878" y="2062152"/>
              <a:ext cx="287333" cy="288442"/>
            </a:xfrm>
            <a:prstGeom prst="rect">
              <a:avLst/>
            </a:prstGeom>
            <a:solidFill>
              <a:srgbClr val="EEFFBF"/>
            </a:solidFill>
            <a:ln w="12700">
              <a:solidFill>
                <a:schemeClr val="tx1">
                  <a:lumMod val="50000"/>
                  <a:lumOff val="50000"/>
                </a:schemeClr>
              </a:solidFill>
              <a:miter lim="800000"/>
              <a:headEnd/>
              <a:tailEnd/>
            </a:ln>
          </p:spPr>
          <p:txBody>
            <a:bodyPr wrap="none" tIns="0" bIns="46800" anchor="ctr"/>
            <a:lstStyle/>
            <a:p>
              <a:pPr>
                <a:defRPr/>
              </a:pPr>
              <a:endParaRPr lang="en-US" sz="1800" dirty="0"/>
            </a:p>
          </p:txBody>
        </p:sp>
      </p:grpSp>
      <p:sp>
        <p:nvSpPr>
          <p:cNvPr id="40964" name="Text Box 9"/>
          <p:cNvSpPr txBox="1">
            <a:spLocks noChangeArrowheads="1"/>
          </p:cNvSpPr>
          <p:nvPr/>
        </p:nvSpPr>
        <p:spPr bwMode="auto">
          <a:xfrm>
            <a:off x="3563938" y="3284538"/>
            <a:ext cx="2160587" cy="2889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201600" tIns="46800" rIns="0" bIns="46800"/>
          <a:lstStyle>
            <a:lvl1pPr marL="342900" indent="-342900">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algn="l">
              <a:lnSpc>
                <a:spcPct val="90000"/>
              </a:lnSpc>
              <a:spcBef>
                <a:spcPts val="400"/>
              </a:spcBef>
              <a:buClr>
                <a:srgbClr val="006600"/>
              </a:buClr>
              <a:buSzPct val="85000"/>
            </a:pPr>
            <a:r>
              <a:rPr lang="en-US" sz="1400" dirty="0">
                <a:latin typeface="Consolas" charset="0"/>
                <a:cs typeface="Arial Unicode MS" charset="0"/>
              </a:rPr>
              <a:t>#  cond  act  next</a:t>
            </a:r>
          </a:p>
        </p:txBody>
      </p:sp>
      <p:sp>
        <p:nvSpPr>
          <p:cNvPr id="40965" name="Rounded Rectangle 22"/>
          <p:cNvSpPr>
            <a:spLocks noChangeArrowheads="1"/>
          </p:cNvSpPr>
          <p:nvPr/>
        </p:nvSpPr>
        <p:spPr bwMode="auto">
          <a:xfrm>
            <a:off x="3419475" y="3933825"/>
            <a:ext cx="2376488" cy="215900"/>
          </a:xfrm>
          <a:prstGeom prst="roundRect">
            <a:avLst>
              <a:gd name="adj" fmla="val 16667"/>
            </a:avLst>
          </a:prstGeom>
          <a:solidFill>
            <a:srgbClr val="E7D051">
              <a:alpha val="36862"/>
            </a:srgbClr>
          </a:solidFill>
          <a:ln w="12700">
            <a:solidFill>
              <a:schemeClr val="tx1"/>
            </a:solidFill>
            <a:round/>
            <a:headEnd/>
            <a:tailEnd/>
          </a:ln>
        </p:spPr>
        <p:txBody>
          <a:bodyPr/>
          <a:lstStyle/>
          <a:p>
            <a:endParaRPr lang="en-US" dirty="0"/>
          </a:p>
        </p:txBody>
      </p:sp>
      <p:sp>
        <p:nvSpPr>
          <p:cNvPr id="40967" name="Rectangle 148"/>
          <p:cNvSpPr>
            <a:spLocks noChangeArrowheads="1"/>
          </p:cNvSpPr>
          <p:nvPr/>
        </p:nvSpPr>
        <p:spPr bwMode="auto">
          <a:xfrm>
            <a:off x="468313" y="836613"/>
            <a:ext cx="7991475" cy="5762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2075" tIns="46038" rIns="92075" bIns="46038"/>
          <a:lstStyle/>
          <a:p>
            <a:pPr algn="l">
              <a:spcBef>
                <a:spcPts val="1075"/>
              </a:spcBef>
              <a:buClr>
                <a:srgbClr val="006600"/>
              </a:buClr>
              <a:buSzPct val="80000"/>
            </a:pPr>
            <a:r>
              <a:rPr lang="en-US" sz="1800" u="sng" dirty="0">
                <a:latin typeface="Times New Roman" charset="0"/>
                <a:cs typeface="Times New Roman" charset="0"/>
              </a:rPr>
              <a:t>Task:</a:t>
            </a:r>
            <a:r>
              <a:rPr lang="en-US" sz="1800" dirty="0">
                <a:latin typeface="Times New Roman" charset="0"/>
                <a:cs typeface="Times New Roman" charset="0"/>
              </a:rPr>
              <a:t> write a program that computes   </a:t>
            </a:r>
            <a:r>
              <a:rPr lang="en-US" i="1" dirty="0">
                <a:latin typeface="Times New Roman" charset="0"/>
                <a:cs typeface="Times New Roman" charset="0"/>
              </a:rPr>
              <a:t>f</a:t>
            </a:r>
            <a:r>
              <a:rPr lang="en-US" dirty="0">
                <a:latin typeface="Times New Roman" charset="0"/>
                <a:cs typeface="Times New Roman" charset="0"/>
              </a:rPr>
              <a:t> (</a:t>
            </a:r>
            <a:r>
              <a:rPr lang="en-US" i="1" dirty="0">
                <a:latin typeface="Times New Roman" charset="0"/>
                <a:cs typeface="Times New Roman" charset="0"/>
              </a:rPr>
              <a:t>x</a:t>
            </a:r>
            <a:r>
              <a:rPr lang="en-US" dirty="0">
                <a:latin typeface="Times New Roman" charset="0"/>
                <a:cs typeface="Times New Roman" charset="0"/>
              </a:rPr>
              <a:t>) = </a:t>
            </a:r>
            <a:r>
              <a:rPr lang="en-US" i="1" dirty="0">
                <a:latin typeface="Times New Roman" charset="0"/>
                <a:cs typeface="Times New Roman" charset="0"/>
              </a:rPr>
              <a:t>x </a:t>
            </a:r>
            <a:r>
              <a:rPr lang="en-US" dirty="0">
                <a:latin typeface="Times New Roman" charset="0"/>
                <a:cs typeface="Times New Roman" charset="0"/>
              </a:rPr>
              <a:t>+ 1</a:t>
            </a:r>
          </a:p>
          <a:p>
            <a:pPr algn="l">
              <a:spcBef>
                <a:spcPts val="1075"/>
              </a:spcBef>
              <a:buClr>
                <a:srgbClr val="006600"/>
              </a:buClr>
              <a:buSzPct val="80000"/>
            </a:pPr>
            <a:endParaRPr lang="en-US" dirty="0">
              <a:latin typeface="Times New Roman" charset="0"/>
              <a:cs typeface="Times New Roman" charset="0"/>
            </a:endParaRPr>
          </a:p>
        </p:txBody>
      </p:sp>
      <p:sp>
        <p:nvSpPr>
          <p:cNvPr id="23" name="Rectangle 148"/>
          <p:cNvSpPr>
            <a:spLocks noChangeArrowheads="1"/>
          </p:cNvSpPr>
          <p:nvPr/>
        </p:nvSpPr>
        <p:spPr bwMode="auto">
          <a:xfrm>
            <a:off x="990600" y="3276600"/>
            <a:ext cx="1970087" cy="18208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2075" tIns="46038" rIns="92075" bIns="46038"/>
          <a:lstStyle/>
          <a:p>
            <a:pPr algn="l">
              <a:spcBef>
                <a:spcPct val="100000"/>
              </a:spcBef>
              <a:buClr>
                <a:srgbClr val="006600"/>
              </a:buClr>
              <a:buSzPct val="85000"/>
              <a:defRPr/>
            </a:pPr>
            <a:r>
              <a:rPr lang="en-US" sz="1600" dirty="0">
                <a:latin typeface="Times New Roman"/>
                <a:cs typeface="Times New Roman"/>
              </a:rPr>
              <a:t>Commands:</a:t>
            </a:r>
          </a:p>
          <a:p>
            <a:pPr algn="l">
              <a:spcBef>
                <a:spcPts val="720"/>
              </a:spcBef>
              <a:buSzPct val="65000"/>
              <a:defRPr/>
            </a:pPr>
            <a:r>
              <a:rPr lang="en-US" sz="1600" dirty="0">
                <a:latin typeface="Consolas"/>
                <a:cs typeface="Consolas"/>
              </a:rPr>
              <a:t>L  </a:t>
            </a:r>
            <a:r>
              <a:rPr lang="en-US" sz="1400" dirty="0">
                <a:latin typeface="Consolas"/>
                <a:cs typeface="Consolas"/>
              </a:rPr>
              <a:t>(go</a:t>
            </a:r>
            <a:r>
              <a:rPr lang="en-US" sz="1600" dirty="0">
                <a:latin typeface="+mn-lt"/>
                <a:cs typeface="Consolas"/>
              </a:rPr>
              <a:t> </a:t>
            </a:r>
            <a:r>
              <a:rPr lang="en-US" sz="1400" dirty="0">
                <a:latin typeface="Consolas"/>
                <a:cs typeface="Consolas"/>
              </a:rPr>
              <a:t>left)</a:t>
            </a:r>
          </a:p>
          <a:p>
            <a:pPr algn="l">
              <a:spcBef>
                <a:spcPts val="720"/>
              </a:spcBef>
              <a:buSzPct val="65000"/>
              <a:defRPr/>
            </a:pPr>
            <a:r>
              <a:rPr lang="en-US" sz="1600" dirty="0">
                <a:latin typeface="Consolas"/>
                <a:cs typeface="Consolas"/>
              </a:rPr>
              <a:t>R  </a:t>
            </a:r>
            <a:r>
              <a:rPr lang="en-US" sz="1400" dirty="0">
                <a:latin typeface="Consolas"/>
                <a:cs typeface="Consolas"/>
              </a:rPr>
              <a:t>(go</a:t>
            </a:r>
            <a:r>
              <a:rPr lang="en-US" sz="1400" dirty="0">
                <a:cs typeface="Consolas"/>
              </a:rPr>
              <a:t> </a:t>
            </a:r>
            <a:r>
              <a:rPr lang="en-US" sz="1400" dirty="0">
                <a:latin typeface="Consolas"/>
                <a:cs typeface="Consolas"/>
              </a:rPr>
              <a:t>right)</a:t>
            </a:r>
            <a:endParaRPr lang="en-US" sz="1400" dirty="0">
              <a:latin typeface="+mn-lt"/>
              <a:cs typeface="Consolas"/>
            </a:endParaRPr>
          </a:p>
          <a:p>
            <a:pPr algn="l">
              <a:spcBef>
                <a:spcPts val="720"/>
              </a:spcBef>
              <a:buSzPct val="65000"/>
              <a:defRPr/>
            </a:pPr>
            <a:r>
              <a:rPr lang="en-US" sz="1600" dirty="0">
                <a:latin typeface="Wingdings"/>
                <a:ea typeface="Wingdings"/>
                <a:cs typeface="Wingdings"/>
                <a:sym typeface="Wingdings"/>
              </a:rPr>
              <a:t></a:t>
            </a:r>
            <a:r>
              <a:rPr lang="en-US" sz="1600" dirty="0">
                <a:latin typeface="Consolas"/>
                <a:cs typeface="Consolas"/>
              </a:rPr>
              <a:t>  </a:t>
            </a:r>
            <a:r>
              <a:rPr lang="en-US" sz="1400" dirty="0">
                <a:latin typeface="Consolas"/>
                <a:cs typeface="Consolas"/>
              </a:rPr>
              <a:t>(write</a:t>
            </a:r>
            <a:r>
              <a:rPr lang="en-US" sz="1400" dirty="0">
                <a:cs typeface="Consolas"/>
              </a:rPr>
              <a:t> </a:t>
            </a:r>
            <a:r>
              <a:rPr lang="en-US" sz="1400" dirty="0">
                <a:latin typeface="Consolas"/>
                <a:cs typeface="Consolas"/>
              </a:rPr>
              <a:t>mark)</a:t>
            </a:r>
            <a:endParaRPr lang="en-US" sz="1400" dirty="0">
              <a:latin typeface="+mn-lt"/>
              <a:cs typeface="Consolas"/>
            </a:endParaRPr>
          </a:p>
          <a:p>
            <a:pPr algn="l">
              <a:spcBef>
                <a:spcPts val="720"/>
              </a:spcBef>
              <a:buSzPct val="65000"/>
              <a:defRPr/>
            </a:pPr>
            <a:r>
              <a:rPr lang="en-US" sz="1800" dirty="0">
                <a:latin typeface="Consolas"/>
                <a:cs typeface="Consolas"/>
              </a:rPr>
              <a:t>-</a:t>
            </a:r>
            <a:r>
              <a:rPr lang="en-US" sz="1600" dirty="0">
                <a:latin typeface="Consolas"/>
                <a:cs typeface="Consolas"/>
              </a:rPr>
              <a:t>  </a:t>
            </a:r>
            <a:r>
              <a:rPr lang="en-US" sz="1400" dirty="0">
                <a:latin typeface="Consolas"/>
                <a:cs typeface="Consolas"/>
              </a:rPr>
              <a:t>(write</a:t>
            </a:r>
            <a:r>
              <a:rPr lang="en-US" sz="1400" dirty="0">
                <a:cs typeface="Consolas"/>
              </a:rPr>
              <a:t> </a:t>
            </a:r>
            <a:r>
              <a:rPr lang="en-US" sz="1400" dirty="0">
                <a:latin typeface="Consolas"/>
                <a:cs typeface="Consolas"/>
              </a:rPr>
              <a:t>blank)</a:t>
            </a:r>
            <a:endParaRPr lang="en-US" sz="1400" dirty="0">
              <a:latin typeface="+mn-lt"/>
              <a:cs typeface="Consolas"/>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 Box 9">
            <a:extLst>
              <a:ext uri="{FF2B5EF4-FFF2-40B4-BE49-F238E27FC236}">
                <a16:creationId xmlns:a16="http://schemas.microsoft.com/office/drawing/2014/main" id="{95DDA9E0-4535-6C48-A52B-6063065699F0}"/>
              </a:ext>
            </a:extLst>
          </p:cNvPr>
          <p:cNvSpPr txBox="1">
            <a:spLocks noChangeArrowheads="1"/>
          </p:cNvSpPr>
          <p:nvPr/>
        </p:nvSpPr>
        <p:spPr bwMode="auto">
          <a:xfrm>
            <a:off x="3563938" y="3573463"/>
            <a:ext cx="2074862" cy="1439862"/>
          </a:xfrm>
          <a:prstGeom prst="rect">
            <a:avLst/>
          </a:prstGeom>
          <a:solidFill>
            <a:schemeClr val="bg1"/>
          </a:solidFill>
          <a:ln w="9525">
            <a:solidFill>
              <a:srgbClr val="293973"/>
            </a:solidFill>
            <a:miter lim="800000"/>
            <a:headEnd/>
            <a:tailEnd/>
          </a:ln>
          <a:effectLst>
            <a:outerShdw blurRad="50800" dist="38100" dir="2700000" algn="tl" rotWithShape="0">
              <a:prstClr val="black">
                <a:alpha val="40000"/>
              </a:prstClr>
            </a:outerShdw>
          </a:effectLst>
        </p:spPr>
        <p:txBody>
          <a:bodyPr lIns="201600" tIns="46800" rIns="0" bIns="46800" anchor="ctr"/>
          <a:lstStyle>
            <a:lvl1pPr marL="342900" indent="-342900">
              <a:defRPr sz="2400">
                <a:solidFill>
                  <a:schemeClr val="tx1"/>
                </a:solidFill>
                <a:latin typeface="Arial" charset="0"/>
                <a:ea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algn="l">
              <a:lnSpc>
                <a:spcPct val="90000"/>
              </a:lnSpc>
              <a:spcBef>
                <a:spcPts val="400"/>
              </a:spcBef>
              <a:buClr>
                <a:srgbClr val="006600"/>
              </a:buClr>
              <a:buSzPct val="85000"/>
              <a:defRPr/>
            </a:pPr>
            <a:r>
              <a:rPr lang="en-US" sz="1400" dirty="0">
                <a:latin typeface="Consolas" charset="0"/>
                <a:ea typeface="Arial Unicode MS" charset="0"/>
                <a:cs typeface="Consolas" charset="0"/>
              </a:rPr>
              <a:t>1:       L    2</a:t>
            </a:r>
          </a:p>
          <a:p>
            <a:pPr algn="l">
              <a:lnSpc>
                <a:spcPct val="90000"/>
              </a:lnSpc>
              <a:spcBef>
                <a:spcPts val="400"/>
              </a:spcBef>
              <a:buClr>
                <a:srgbClr val="006600"/>
              </a:buClr>
              <a:buSzPct val="85000"/>
              <a:defRPr/>
            </a:pPr>
            <a:r>
              <a:rPr lang="en-US" sz="1400" dirty="0">
                <a:latin typeface="Consolas" charset="0"/>
                <a:ea typeface="Arial Unicode MS" charset="0"/>
                <a:cs typeface="Consolas" charset="0"/>
              </a:rPr>
              <a:t>2:</a:t>
            </a:r>
            <a:r>
              <a:rPr lang="en-US" sz="1400" dirty="0">
                <a:latin typeface="Wingdings"/>
                <a:ea typeface="Wingdings"/>
                <a:cs typeface="Wingdings"/>
                <a:sym typeface="Wingdings"/>
              </a:rPr>
              <a:t> </a:t>
            </a:r>
            <a:r>
              <a:rPr lang="en-US" sz="1400" dirty="0">
                <a:latin typeface="Consolas" charset="0"/>
                <a:ea typeface="Arial Unicode MS" charset="0"/>
                <a:cs typeface="Consolas" charset="0"/>
              </a:rPr>
              <a:t>         1</a:t>
            </a:r>
          </a:p>
          <a:p>
            <a:pPr algn="l">
              <a:lnSpc>
                <a:spcPct val="90000"/>
              </a:lnSpc>
              <a:spcBef>
                <a:spcPts val="400"/>
              </a:spcBef>
              <a:buClr>
                <a:srgbClr val="006600"/>
              </a:buClr>
              <a:buSzPct val="85000"/>
              <a:defRPr/>
            </a:pPr>
            <a:r>
              <a:rPr lang="en-US" sz="1400" dirty="0">
                <a:latin typeface="Consolas" charset="0"/>
                <a:ea typeface="Arial Unicode MS" charset="0"/>
                <a:cs typeface="Consolas" charset="0"/>
              </a:rPr>
              <a:t>3:       </a:t>
            </a:r>
            <a:r>
              <a:rPr lang="en-US" sz="1400" dirty="0">
                <a:latin typeface="Wingdings"/>
                <a:ea typeface="Wingdings"/>
                <a:cs typeface="Wingdings"/>
                <a:sym typeface="Wingdings"/>
              </a:rPr>
              <a:t> </a:t>
            </a:r>
            <a:r>
              <a:rPr lang="en-US" sz="1400" dirty="0">
                <a:latin typeface="Consolas" charset="0"/>
                <a:ea typeface="Arial Unicode MS" charset="0"/>
                <a:cs typeface="Consolas" charset="0"/>
              </a:rPr>
              <a:t>  4</a:t>
            </a:r>
          </a:p>
          <a:p>
            <a:pPr algn="l">
              <a:lnSpc>
                <a:spcPct val="90000"/>
              </a:lnSpc>
              <a:spcBef>
                <a:spcPts val="400"/>
              </a:spcBef>
              <a:buClr>
                <a:srgbClr val="006600"/>
              </a:buClr>
              <a:buSzPct val="85000"/>
              <a:defRPr/>
            </a:pPr>
            <a:r>
              <a:rPr lang="en-US" sz="1400" dirty="0">
                <a:latin typeface="Consolas" charset="0"/>
                <a:ea typeface="Arial Unicode MS" charset="0"/>
                <a:cs typeface="Consolas" charset="0"/>
              </a:rPr>
              <a:t>4:       R   </a:t>
            </a:r>
            <a:r>
              <a:rPr lang="en-US" sz="1600" dirty="0">
                <a:latin typeface="Consolas" charset="0"/>
                <a:ea typeface="Arial Unicode MS" charset="0"/>
                <a:cs typeface="Consolas" charset="0"/>
              </a:rPr>
              <a:t> </a:t>
            </a:r>
            <a:r>
              <a:rPr lang="en-US" sz="1400" dirty="0">
                <a:latin typeface="Consolas" charset="0"/>
                <a:ea typeface="Arial Unicode MS" charset="0"/>
                <a:cs typeface="Consolas" charset="0"/>
              </a:rPr>
              <a:t>5</a:t>
            </a:r>
          </a:p>
          <a:p>
            <a:pPr algn="l">
              <a:lnSpc>
                <a:spcPct val="90000"/>
              </a:lnSpc>
              <a:spcBef>
                <a:spcPts val="400"/>
              </a:spcBef>
              <a:buClr>
                <a:srgbClr val="006600"/>
              </a:buClr>
              <a:buSzPct val="85000"/>
              <a:defRPr/>
            </a:pPr>
            <a:r>
              <a:rPr lang="en-US" sz="1400" dirty="0">
                <a:latin typeface="Consolas" charset="0"/>
                <a:ea typeface="Arial Unicode MS" charset="0"/>
                <a:cs typeface="Consolas" charset="0"/>
              </a:rPr>
              <a:t>5:  </a:t>
            </a:r>
            <a:r>
              <a:rPr lang="en-US" sz="1400" dirty="0">
                <a:latin typeface="Wingdings"/>
                <a:ea typeface="Wingdings"/>
                <a:cs typeface="Wingdings"/>
                <a:sym typeface="Wingdings"/>
              </a:rPr>
              <a:t></a:t>
            </a:r>
            <a:r>
              <a:rPr lang="en-US" sz="1200" dirty="0">
                <a:latin typeface="Consolas" charset="0"/>
                <a:ea typeface="Arial Unicode MS" charset="0"/>
                <a:cs typeface="Consolas" charset="0"/>
              </a:rPr>
              <a:t> </a:t>
            </a:r>
            <a:r>
              <a:rPr lang="en-US" sz="1400" dirty="0">
                <a:latin typeface="Consolas" charset="0"/>
                <a:ea typeface="Arial Unicode MS" charset="0"/>
                <a:cs typeface="Consolas" charset="0"/>
              </a:rPr>
              <a:t>        4</a:t>
            </a:r>
          </a:p>
        </p:txBody>
      </p:sp>
      <p:sp>
        <p:nvSpPr>
          <p:cNvPr id="171010" name="Rectangle 2"/>
          <p:cNvSpPr>
            <a:spLocks noGrp="1" noChangeArrowheads="1"/>
          </p:cNvSpPr>
          <p:nvPr>
            <p:ph type="title" idx="4294967295"/>
          </p:nvPr>
        </p:nvSpPr>
        <p:spPr/>
        <p:txBody>
          <a:bodyPr/>
          <a:lstStyle/>
          <a:p>
            <a:pPr>
              <a:defRPr/>
            </a:pPr>
            <a:r>
              <a:rPr lang="en-US" dirty="0"/>
              <a:t>Turing machine</a:t>
            </a:r>
          </a:p>
        </p:txBody>
      </p:sp>
      <p:grpSp>
        <p:nvGrpSpPr>
          <p:cNvPr id="43012" name="Group 254"/>
          <p:cNvGrpSpPr>
            <a:grpSpLocks/>
          </p:cNvGrpSpPr>
          <p:nvPr/>
        </p:nvGrpSpPr>
        <p:grpSpPr bwMode="auto">
          <a:xfrm>
            <a:off x="250825" y="1700213"/>
            <a:ext cx="3600450" cy="650875"/>
            <a:chOff x="251520" y="1700808"/>
            <a:chExt cx="3600400" cy="649786"/>
          </a:xfrm>
        </p:grpSpPr>
        <p:sp>
          <p:nvSpPr>
            <p:cNvPr id="43016" name="Rectangle 301"/>
            <p:cNvSpPr>
              <a:spLocks noChangeArrowheads="1"/>
            </p:cNvSpPr>
            <p:nvPr/>
          </p:nvSpPr>
          <p:spPr bwMode="auto">
            <a:xfrm>
              <a:off x="251520" y="1990554"/>
              <a:ext cx="288032" cy="2880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tIns="0" bIns="46800" anchor="ctr"/>
            <a:lstStyle/>
            <a:p>
              <a:r>
                <a:rPr lang="en-US" sz="2800" dirty="0"/>
                <a:t>...</a:t>
              </a:r>
            </a:p>
          </p:txBody>
        </p:sp>
        <p:sp>
          <p:nvSpPr>
            <p:cNvPr id="257" name="Rectangle 301"/>
            <p:cNvSpPr>
              <a:spLocks noChangeArrowheads="1"/>
            </p:cNvSpPr>
            <p:nvPr/>
          </p:nvSpPr>
          <p:spPr bwMode="auto">
            <a:xfrm>
              <a:off x="2339054" y="2062152"/>
              <a:ext cx="288921" cy="288442"/>
            </a:xfrm>
            <a:prstGeom prst="rect">
              <a:avLst/>
            </a:prstGeom>
            <a:solidFill>
              <a:srgbClr val="EEFFBF"/>
            </a:solidFill>
            <a:ln w="12700">
              <a:solidFill>
                <a:schemeClr val="tx1">
                  <a:lumMod val="50000"/>
                  <a:lumOff val="50000"/>
                </a:schemeClr>
              </a:solidFill>
              <a:miter lim="800000"/>
              <a:headEnd/>
              <a:tailEnd/>
            </a:ln>
          </p:spPr>
          <p:txBody>
            <a:bodyPr wrap="none" tIns="0" bIns="46800" anchor="ctr"/>
            <a:lstStyle/>
            <a:p>
              <a:pPr>
                <a:defRPr/>
              </a:pPr>
              <a:r>
                <a:rPr lang="en-US" sz="1400" dirty="0">
                  <a:latin typeface="Wingdings"/>
                  <a:ea typeface="Wingdings"/>
                  <a:cs typeface="Wingdings"/>
                  <a:sym typeface="Wingdings"/>
                </a:rPr>
                <a:t></a:t>
              </a:r>
              <a:endParaRPr lang="en-US" sz="1400" dirty="0">
                <a:latin typeface="Wingdings"/>
                <a:ea typeface="Wingdings"/>
                <a:cs typeface="Wingdings"/>
              </a:endParaRPr>
            </a:p>
          </p:txBody>
        </p:sp>
        <p:sp>
          <p:nvSpPr>
            <p:cNvPr id="258" name="Rectangle 301"/>
            <p:cNvSpPr>
              <a:spLocks noChangeArrowheads="1"/>
            </p:cNvSpPr>
            <p:nvPr/>
          </p:nvSpPr>
          <p:spPr bwMode="auto">
            <a:xfrm>
              <a:off x="2627975" y="2062152"/>
              <a:ext cx="287333" cy="288442"/>
            </a:xfrm>
            <a:prstGeom prst="rect">
              <a:avLst/>
            </a:prstGeom>
            <a:solidFill>
              <a:srgbClr val="EEFFBF"/>
            </a:solidFill>
            <a:ln w="12700">
              <a:solidFill>
                <a:schemeClr val="tx1">
                  <a:lumMod val="50000"/>
                  <a:lumOff val="50000"/>
                </a:schemeClr>
              </a:solidFill>
              <a:miter lim="800000"/>
              <a:headEnd/>
              <a:tailEnd/>
            </a:ln>
          </p:spPr>
          <p:txBody>
            <a:bodyPr wrap="none" tIns="0" bIns="46800" anchor="ctr"/>
            <a:lstStyle/>
            <a:p>
              <a:pPr>
                <a:defRPr/>
              </a:pPr>
              <a:endParaRPr lang="en-US" sz="1400" dirty="0"/>
            </a:p>
          </p:txBody>
        </p:sp>
        <p:sp>
          <p:nvSpPr>
            <p:cNvPr id="43019" name="Down Arrow 258"/>
            <p:cNvSpPr>
              <a:spLocks noChangeArrowheads="1"/>
            </p:cNvSpPr>
            <p:nvPr/>
          </p:nvSpPr>
          <p:spPr bwMode="auto">
            <a:xfrm>
              <a:off x="1475656" y="1700808"/>
              <a:ext cx="211645" cy="289746"/>
            </a:xfrm>
            <a:prstGeom prst="downArrow">
              <a:avLst>
                <a:gd name="adj1" fmla="val 50000"/>
                <a:gd name="adj2" fmla="val 50001"/>
              </a:avLst>
            </a:prstGeom>
            <a:solidFill>
              <a:srgbClr val="CC3300"/>
            </a:solidFill>
            <a:ln w="12700">
              <a:solidFill>
                <a:srgbClr val="800000"/>
              </a:solidFill>
              <a:round/>
              <a:headEnd/>
              <a:tailEnd/>
            </a:ln>
          </p:spPr>
          <p:txBody>
            <a:bodyPr/>
            <a:lstStyle/>
            <a:p>
              <a:endParaRPr lang="en-US" dirty="0"/>
            </a:p>
          </p:txBody>
        </p:sp>
        <p:sp>
          <p:nvSpPr>
            <p:cNvPr id="43020" name="Rectangle 301"/>
            <p:cNvSpPr>
              <a:spLocks noChangeArrowheads="1"/>
            </p:cNvSpPr>
            <p:nvPr/>
          </p:nvSpPr>
          <p:spPr bwMode="auto">
            <a:xfrm>
              <a:off x="3563888" y="1990554"/>
              <a:ext cx="288032" cy="2880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tIns="0" bIns="46800" anchor="ctr"/>
            <a:lstStyle/>
            <a:p>
              <a:r>
                <a:rPr lang="en-US" sz="2800" dirty="0"/>
                <a:t>...</a:t>
              </a:r>
            </a:p>
          </p:txBody>
        </p:sp>
        <p:sp>
          <p:nvSpPr>
            <p:cNvPr id="261" name="Rectangle 301"/>
            <p:cNvSpPr>
              <a:spLocks noChangeArrowheads="1"/>
            </p:cNvSpPr>
            <p:nvPr/>
          </p:nvSpPr>
          <p:spPr bwMode="auto">
            <a:xfrm>
              <a:off x="1475466" y="2062152"/>
              <a:ext cx="288921" cy="288442"/>
            </a:xfrm>
            <a:prstGeom prst="rect">
              <a:avLst/>
            </a:prstGeom>
            <a:solidFill>
              <a:srgbClr val="EEFFBF"/>
            </a:solidFill>
            <a:ln w="12700">
              <a:solidFill>
                <a:schemeClr val="tx1">
                  <a:lumMod val="50000"/>
                  <a:lumOff val="50000"/>
                </a:schemeClr>
              </a:solidFill>
              <a:miter lim="800000"/>
              <a:headEnd/>
              <a:tailEnd/>
            </a:ln>
          </p:spPr>
          <p:txBody>
            <a:bodyPr wrap="none" tIns="0" bIns="46800" anchor="ctr"/>
            <a:lstStyle/>
            <a:p>
              <a:pPr>
                <a:defRPr/>
              </a:pPr>
              <a:endParaRPr lang="en-US" sz="1400" dirty="0"/>
            </a:p>
          </p:txBody>
        </p:sp>
        <p:sp>
          <p:nvSpPr>
            <p:cNvPr id="262" name="Rectangle 301"/>
            <p:cNvSpPr>
              <a:spLocks noChangeArrowheads="1"/>
            </p:cNvSpPr>
            <p:nvPr/>
          </p:nvSpPr>
          <p:spPr bwMode="auto">
            <a:xfrm>
              <a:off x="1764387" y="2062152"/>
              <a:ext cx="287333" cy="288442"/>
            </a:xfrm>
            <a:prstGeom prst="rect">
              <a:avLst/>
            </a:prstGeom>
            <a:solidFill>
              <a:srgbClr val="EEFFBF"/>
            </a:solidFill>
            <a:ln w="12700">
              <a:solidFill>
                <a:schemeClr val="tx1">
                  <a:lumMod val="50000"/>
                  <a:lumOff val="50000"/>
                </a:schemeClr>
              </a:solidFill>
              <a:miter lim="800000"/>
              <a:headEnd/>
              <a:tailEnd/>
            </a:ln>
          </p:spPr>
          <p:txBody>
            <a:bodyPr wrap="none" tIns="0" bIns="46800" anchor="ctr"/>
            <a:lstStyle/>
            <a:p>
              <a:pPr>
                <a:defRPr/>
              </a:pPr>
              <a:r>
                <a:rPr lang="en-US" sz="1400" dirty="0">
                  <a:latin typeface="Wingdings"/>
                  <a:ea typeface="Wingdings"/>
                  <a:cs typeface="Wingdings"/>
                  <a:sym typeface="Wingdings"/>
                </a:rPr>
                <a:t></a:t>
              </a:r>
              <a:endParaRPr lang="en-US" sz="1400" dirty="0">
                <a:latin typeface="Wingdings"/>
                <a:ea typeface="Wingdings"/>
                <a:cs typeface="Wingdings"/>
              </a:endParaRPr>
            </a:p>
          </p:txBody>
        </p:sp>
        <p:sp>
          <p:nvSpPr>
            <p:cNvPr id="263" name="Rectangle 301"/>
            <p:cNvSpPr>
              <a:spLocks noChangeArrowheads="1"/>
            </p:cNvSpPr>
            <p:nvPr/>
          </p:nvSpPr>
          <p:spPr bwMode="auto">
            <a:xfrm>
              <a:off x="2051720" y="2062152"/>
              <a:ext cx="287334" cy="288442"/>
            </a:xfrm>
            <a:prstGeom prst="rect">
              <a:avLst/>
            </a:prstGeom>
            <a:solidFill>
              <a:srgbClr val="EEFFBF"/>
            </a:solidFill>
            <a:ln w="12700">
              <a:solidFill>
                <a:schemeClr val="tx1">
                  <a:lumMod val="50000"/>
                  <a:lumOff val="50000"/>
                </a:schemeClr>
              </a:solidFill>
              <a:miter lim="800000"/>
              <a:headEnd/>
              <a:tailEnd/>
            </a:ln>
          </p:spPr>
          <p:txBody>
            <a:bodyPr wrap="none" tIns="0" bIns="46800" anchor="ctr"/>
            <a:lstStyle/>
            <a:p>
              <a:pPr>
                <a:defRPr/>
              </a:pPr>
              <a:r>
                <a:rPr lang="en-US" sz="1400" dirty="0">
                  <a:latin typeface="Wingdings"/>
                  <a:ea typeface="Wingdings"/>
                  <a:cs typeface="Wingdings"/>
                  <a:sym typeface="Wingdings"/>
                </a:rPr>
                <a:t></a:t>
              </a:r>
              <a:endParaRPr lang="en-US" sz="1400" dirty="0">
                <a:latin typeface="Wingdings"/>
                <a:ea typeface="Wingdings"/>
                <a:cs typeface="Wingdings"/>
              </a:endParaRPr>
            </a:p>
          </p:txBody>
        </p:sp>
        <p:sp>
          <p:nvSpPr>
            <p:cNvPr id="264" name="Rectangle 301"/>
            <p:cNvSpPr>
              <a:spLocks noChangeArrowheads="1"/>
            </p:cNvSpPr>
            <p:nvPr/>
          </p:nvSpPr>
          <p:spPr bwMode="auto">
            <a:xfrm>
              <a:off x="899211" y="2062152"/>
              <a:ext cx="288921" cy="288442"/>
            </a:xfrm>
            <a:prstGeom prst="rect">
              <a:avLst/>
            </a:prstGeom>
            <a:solidFill>
              <a:srgbClr val="EEFFBF"/>
            </a:solidFill>
            <a:ln w="12700">
              <a:solidFill>
                <a:schemeClr val="tx1">
                  <a:lumMod val="50000"/>
                  <a:lumOff val="50000"/>
                </a:schemeClr>
              </a:solidFill>
              <a:miter lim="800000"/>
              <a:headEnd/>
              <a:tailEnd/>
            </a:ln>
          </p:spPr>
          <p:txBody>
            <a:bodyPr wrap="none" tIns="0" bIns="46800" anchor="ctr"/>
            <a:lstStyle/>
            <a:p>
              <a:pPr>
                <a:defRPr/>
              </a:pPr>
              <a:endParaRPr lang="en-US" sz="1800" dirty="0"/>
            </a:p>
          </p:txBody>
        </p:sp>
        <p:sp>
          <p:nvSpPr>
            <p:cNvPr id="265" name="Rectangle 301"/>
            <p:cNvSpPr>
              <a:spLocks noChangeArrowheads="1"/>
            </p:cNvSpPr>
            <p:nvPr/>
          </p:nvSpPr>
          <p:spPr bwMode="auto">
            <a:xfrm>
              <a:off x="1188132" y="2062152"/>
              <a:ext cx="287334" cy="288442"/>
            </a:xfrm>
            <a:prstGeom prst="rect">
              <a:avLst/>
            </a:prstGeom>
            <a:solidFill>
              <a:srgbClr val="EEFFBF"/>
            </a:solidFill>
            <a:ln w="12700">
              <a:solidFill>
                <a:schemeClr val="tx1">
                  <a:lumMod val="50000"/>
                  <a:lumOff val="50000"/>
                </a:schemeClr>
              </a:solidFill>
              <a:miter lim="800000"/>
              <a:headEnd/>
              <a:tailEnd/>
            </a:ln>
          </p:spPr>
          <p:txBody>
            <a:bodyPr wrap="none" tIns="0" bIns="46800" anchor="ctr"/>
            <a:lstStyle/>
            <a:p>
              <a:pPr>
                <a:defRPr/>
              </a:pPr>
              <a:endParaRPr lang="en-US" sz="1800" dirty="0"/>
            </a:p>
          </p:txBody>
        </p:sp>
        <p:sp>
          <p:nvSpPr>
            <p:cNvPr id="266" name="Rectangle 301"/>
            <p:cNvSpPr>
              <a:spLocks noChangeArrowheads="1"/>
            </p:cNvSpPr>
            <p:nvPr/>
          </p:nvSpPr>
          <p:spPr bwMode="auto">
            <a:xfrm>
              <a:off x="2915308" y="2062152"/>
              <a:ext cx="288921" cy="288442"/>
            </a:xfrm>
            <a:prstGeom prst="rect">
              <a:avLst/>
            </a:prstGeom>
            <a:solidFill>
              <a:srgbClr val="EEFFBF"/>
            </a:solidFill>
            <a:ln w="12700">
              <a:solidFill>
                <a:schemeClr val="tx1">
                  <a:lumMod val="50000"/>
                  <a:lumOff val="50000"/>
                </a:schemeClr>
              </a:solidFill>
              <a:miter lim="800000"/>
              <a:headEnd/>
              <a:tailEnd/>
            </a:ln>
          </p:spPr>
          <p:txBody>
            <a:bodyPr wrap="none" tIns="0" bIns="46800" anchor="ctr"/>
            <a:lstStyle/>
            <a:p>
              <a:pPr>
                <a:defRPr/>
              </a:pPr>
              <a:endParaRPr lang="en-US" sz="1800" dirty="0"/>
            </a:p>
          </p:txBody>
        </p:sp>
        <p:sp>
          <p:nvSpPr>
            <p:cNvPr id="267" name="Rectangle 301"/>
            <p:cNvSpPr>
              <a:spLocks noChangeArrowheads="1"/>
            </p:cNvSpPr>
            <p:nvPr/>
          </p:nvSpPr>
          <p:spPr bwMode="auto">
            <a:xfrm>
              <a:off x="3204229" y="2062152"/>
              <a:ext cx="287334" cy="288442"/>
            </a:xfrm>
            <a:prstGeom prst="rect">
              <a:avLst/>
            </a:prstGeom>
            <a:solidFill>
              <a:srgbClr val="EEFFBF"/>
            </a:solidFill>
            <a:ln w="12700">
              <a:solidFill>
                <a:schemeClr val="tx1">
                  <a:lumMod val="50000"/>
                  <a:lumOff val="50000"/>
                </a:schemeClr>
              </a:solidFill>
              <a:miter lim="800000"/>
              <a:headEnd/>
              <a:tailEnd/>
            </a:ln>
          </p:spPr>
          <p:txBody>
            <a:bodyPr wrap="none" tIns="0" bIns="46800" anchor="ctr"/>
            <a:lstStyle/>
            <a:p>
              <a:pPr>
                <a:defRPr/>
              </a:pPr>
              <a:endParaRPr lang="en-US" sz="1800" dirty="0"/>
            </a:p>
          </p:txBody>
        </p:sp>
        <p:sp>
          <p:nvSpPr>
            <p:cNvPr id="268" name="Rectangle 301"/>
            <p:cNvSpPr>
              <a:spLocks noChangeArrowheads="1"/>
            </p:cNvSpPr>
            <p:nvPr/>
          </p:nvSpPr>
          <p:spPr bwMode="auto">
            <a:xfrm>
              <a:off x="611878" y="2062152"/>
              <a:ext cx="287333" cy="288442"/>
            </a:xfrm>
            <a:prstGeom prst="rect">
              <a:avLst/>
            </a:prstGeom>
            <a:solidFill>
              <a:srgbClr val="EEFFBF"/>
            </a:solidFill>
            <a:ln w="12700">
              <a:solidFill>
                <a:schemeClr val="tx1">
                  <a:lumMod val="50000"/>
                  <a:lumOff val="50000"/>
                </a:schemeClr>
              </a:solidFill>
              <a:miter lim="800000"/>
              <a:headEnd/>
              <a:tailEnd/>
            </a:ln>
          </p:spPr>
          <p:txBody>
            <a:bodyPr wrap="none" tIns="0" bIns="46800" anchor="ctr"/>
            <a:lstStyle/>
            <a:p>
              <a:pPr>
                <a:defRPr/>
              </a:pPr>
              <a:endParaRPr lang="en-US" sz="1800" dirty="0"/>
            </a:p>
          </p:txBody>
        </p:sp>
      </p:grpSp>
      <p:sp>
        <p:nvSpPr>
          <p:cNvPr id="43013" name="Text Box 9"/>
          <p:cNvSpPr txBox="1">
            <a:spLocks noChangeArrowheads="1"/>
          </p:cNvSpPr>
          <p:nvPr/>
        </p:nvSpPr>
        <p:spPr bwMode="auto">
          <a:xfrm>
            <a:off x="3563938" y="3284538"/>
            <a:ext cx="2160587" cy="2889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201600" tIns="46800" rIns="0" bIns="46800"/>
          <a:lstStyle>
            <a:lvl1pPr marL="342900" indent="-342900">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algn="l">
              <a:lnSpc>
                <a:spcPct val="90000"/>
              </a:lnSpc>
              <a:spcBef>
                <a:spcPts val="400"/>
              </a:spcBef>
              <a:buClr>
                <a:srgbClr val="006600"/>
              </a:buClr>
              <a:buSzPct val="85000"/>
            </a:pPr>
            <a:r>
              <a:rPr lang="en-US" sz="1400" dirty="0">
                <a:latin typeface="Consolas" charset="0"/>
                <a:cs typeface="Arial Unicode MS" charset="0"/>
              </a:rPr>
              <a:t>#  cond  act  next</a:t>
            </a:r>
          </a:p>
        </p:txBody>
      </p:sp>
      <p:sp>
        <p:nvSpPr>
          <p:cNvPr id="43014" name="Rounded Rectangle 22"/>
          <p:cNvSpPr>
            <a:spLocks noChangeArrowheads="1"/>
          </p:cNvSpPr>
          <p:nvPr/>
        </p:nvSpPr>
        <p:spPr bwMode="auto">
          <a:xfrm>
            <a:off x="3419475" y="4149725"/>
            <a:ext cx="2376488" cy="287338"/>
          </a:xfrm>
          <a:prstGeom prst="roundRect">
            <a:avLst>
              <a:gd name="adj" fmla="val 16667"/>
            </a:avLst>
          </a:prstGeom>
          <a:solidFill>
            <a:srgbClr val="E7D051">
              <a:alpha val="36862"/>
            </a:srgbClr>
          </a:solidFill>
          <a:ln w="12700">
            <a:solidFill>
              <a:schemeClr val="tx1"/>
            </a:solidFill>
            <a:round/>
            <a:headEnd/>
            <a:tailEnd/>
          </a:ln>
        </p:spPr>
        <p:txBody>
          <a:bodyPr/>
          <a:lstStyle/>
          <a:p>
            <a:endParaRPr lang="en-US" dirty="0"/>
          </a:p>
        </p:txBody>
      </p:sp>
      <p:sp>
        <p:nvSpPr>
          <p:cNvPr id="43015" name="Rectangle 148"/>
          <p:cNvSpPr>
            <a:spLocks noChangeArrowheads="1"/>
          </p:cNvSpPr>
          <p:nvPr/>
        </p:nvSpPr>
        <p:spPr bwMode="auto">
          <a:xfrm>
            <a:off x="468313" y="836613"/>
            <a:ext cx="7991475" cy="5762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2075" tIns="46038" rIns="92075" bIns="46038"/>
          <a:lstStyle/>
          <a:p>
            <a:pPr algn="l">
              <a:spcBef>
                <a:spcPts val="1075"/>
              </a:spcBef>
              <a:buClr>
                <a:srgbClr val="006600"/>
              </a:buClr>
              <a:buSzPct val="80000"/>
            </a:pPr>
            <a:r>
              <a:rPr lang="en-US" sz="1800" u="sng" dirty="0">
                <a:latin typeface="Times New Roman" charset="0"/>
                <a:cs typeface="Times New Roman" charset="0"/>
              </a:rPr>
              <a:t>Task:</a:t>
            </a:r>
            <a:r>
              <a:rPr lang="en-US" sz="1800" dirty="0">
                <a:latin typeface="Times New Roman" charset="0"/>
                <a:cs typeface="Times New Roman" charset="0"/>
              </a:rPr>
              <a:t> write a program that computes   </a:t>
            </a:r>
            <a:r>
              <a:rPr lang="en-US" i="1" dirty="0">
                <a:latin typeface="Times New Roman" charset="0"/>
                <a:cs typeface="Times New Roman" charset="0"/>
              </a:rPr>
              <a:t>f</a:t>
            </a:r>
            <a:r>
              <a:rPr lang="en-US" dirty="0">
                <a:latin typeface="Times New Roman" charset="0"/>
                <a:cs typeface="Times New Roman" charset="0"/>
              </a:rPr>
              <a:t> (</a:t>
            </a:r>
            <a:r>
              <a:rPr lang="en-US" i="1" dirty="0">
                <a:latin typeface="Times New Roman" charset="0"/>
                <a:cs typeface="Times New Roman" charset="0"/>
              </a:rPr>
              <a:t>x</a:t>
            </a:r>
            <a:r>
              <a:rPr lang="en-US" dirty="0">
                <a:latin typeface="Times New Roman" charset="0"/>
                <a:cs typeface="Times New Roman" charset="0"/>
              </a:rPr>
              <a:t>) = </a:t>
            </a:r>
            <a:r>
              <a:rPr lang="en-US" i="1" dirty="0">
                <a:latin typeface="Times New Roman" charset="0"/>
                <a:cs typeface="Times New Roman" charset="0"/>
              </a:rPr>
              <a:t>x </a:t>
            </a:r>
            <a:r>
              <a:rPr lang="en-US" dirty="0">
                <a:latin typeface="Times New Roman" charset="0"/>
                <a:cs typeface="Times New Roman" charset="0"/>
              </a:rPr>
              <a:t>+ 1</a:t>
            </a:r>
          </a:p>
          <a:p>
            <a:pPr algn="l">
              <a:spcBef>
                <a:spcPts val="1075"/>
              </a:spcBef>
              <a:buClr>
                <a:srgbClr val="006600"/>
              </a:buClr>
              <a:buSzPct val="80000"/>
            </a:pPr>
            <a:endParaRPr lang="en-US" dirty="0">
              <a:latin typeface="Times New Roman" charset="0"/>
              <a:cs typeface="Times New Roman" charset="0"/>
            </a:endParaRPr>
          </a:p>
        </p:txBody>
      </p:sp>
      <p:sp>
        <p:nvSpPr>
          <p:cNvPr id="23" name="Rectangle 148"/>
          <p:cNvSpPr>
            <a:spLocks noChangeArrowheads="1"/>
          </p:cNvSpPr>
          <p:nvPr/>
        </p:nvSpPr>
        <p:spPr bwMode="auto">
          <a:xfrm>
            <a:off x="990600" y="3276600"/>
            <a:ext cx="1970087" cy="18208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2075" tIns="46038" rIns="92075" bIns="46038"/>
          <a:lstStyle/>
          <a:p>
            <a:pPr algn="l">
              <a:spcBef>
                <a:spcPct val="100000"/>
              </a:spcBef>
              <a:buClr>
                <a:srgbClr val="006600"/>
              </a:buClr>
              <a:buSzPct val="85000"/>
              <a:defRPr/>
            </a:pPr>
            <a:r>
              <a:rPr lang="en-US" sz="1600" dirty="0">
                <a:latin typeface="Times New Roman"/>
                <a:cs typeface="Times New Roman"/>
              </a:rPr>
              <a:t>Commands:</a:t>
            </a:r>
          </a:p>
          <a:p>
            <a:pPr algn="l">
              <a:spcBef>
                <a:spcPts val="720"/>
              </a:spcBef>
              <a:buSzPct val="65000"/>
              <a:defRPr/>
            </a:pPr>
            <a:r>
              <a:rPr lang="en-US" sz="1600" dirty="0">
                <a:latin typeface="Consolas"/>
                <a:cs typeface="Consolas"/>
              </a:rPr>
              <a:t>L  </a:t>
            </a:r>
            <a:r>
              <a:rPr lang="en-US" sz="1400" dirty="0">
                <a:latin typeface="Consolas"/>
                <a:cs typeface="Consolas"/>
              </a:rPr>
              <a:t>(go</a:t>
            </a:r>
            <a:r>
              <a:rPr lang="en-US" sz="1600" dirty="0">
                <a:latin typeface="+mn-lt"/>
                <a:cs typeface="Consolas"/>
              </a:rPr>
              <a:t> </a:t>
            </a:r>
            <a:r>
              <a:rPr lang="en-US" sz="1400" dirty="0">
                <a:latin typeface="Consolas"/>
                <a:cs typeface="Consolas"/>
              </a:rPr>
              <a:t>left)</a:t>
            </a:r>
          </a:p>
          <a:p>
            <a:pPr algn="l">
              <a:spcBef>
                <a:spcPts val="720"/>
              </a:spcBef>
              <a:buSzPct val="65000"/>
              <a:defRPr/>
            </a:pPr>
            <a:r>
              <a:rPr lang="en-US" sz="1600" dirty="0">
                <a:latin typeface="Consolas"/>
                <a:cs typeface="Consolas"/>
              </a:rPr>
              <a:t>R  </a:t>
            </a:r>
            <a:r>
              <a:rPr lang="en-US" sz="1400" dirty="0">
                <a:latin typeface="Consolas"/>
                <a:cs typeface="Consolas"/>
              </a:rPr>
              <a:t>(go</a:t>
            </a:r>
            <a:r>
              <a:rPr lang="en-US" sz="1400" dirty="0">
                <a:cs typeface="Consolas"/>
              </a:rPr>
              <a:t> </a:t>
            </a:r>
            <a:r>
              <a:rPr lang="en-US" sz="1400" dirty="0">
                <a:latin typeface="Consolas"/>
                <a:cs typeface="Consolas"/>
              </a:rPr>
              <a:t>right)</a:t>
            </a:r>
            <a:endParaRPr lang="en-US" sz="1400" dirty="0">
              <a:latin typeface="+mn-lt"/>
              <a:cs typeface="Consolas"/>
            </a:endParaRPr>
          </a:p>
          <a:p>
            <a:pPr algn="l">
              <a:spcBef>
                <a:spcPts val="720"/>
              </a:spcBef>
              <a:buSzPct val="65000"/>
              <a:defRPr/>
            </a:pPr>
            <a:r>
              <a:rPr lang="en-US" sz="1600" dirty="0">
                <a:latin typeface="Wingdings"/>
                <a:ea typeface="Wingdings"/>
                <a:cs typeface="Wingdings"/>
                <a:sym typeface="Wingdings"/>
              </a:rPr>
              <a:t></a:t>
            </a:r>
            <a:r>
              <a:rPr lang="en-US" sz="1600" dirty="0">
                <a:latin typeface="Consolas"/>
                <a:cs typeface="Consolas"/>
              </a:rPr>
              <a:t>  </a:t>
            </a:r>
            <a:r>
              <a:rPr lang="en-US" sz="1400" dirty="0">
                <a:latin typeface="Consolas"/>
                <a:cs typeface="Consolas"/>
              </a:rPr>
              <a:t>(write</a:t>
            </a:r>
            <a:r>
              <a:rPr lang="en-US" sz="1400" dirty="0">
                <a:cs typeface="Consolas"/>
              </a:rPr>
              <a:t> </a:t>
            </a:r>
            <a:r>
              <a:rPr lang="en-US" sz="1400" dirty="0">
                <a:latin typeface="Consolas"/>
                <a:cs typeface="Consolas"/>
              </a:rPr>
              <a:t>mark)</a:t>
            </a:r>
            <a:endParaRPr lang="en-US" sz="1400" dirty="0">
              <a:latin typeface="+mn-lt"/>
              <a:cs typeface="Consolas"/>
            </a:endParaRPr>
          </a:p>
          <a:p>
            <a:pPr algn="l">
              <a:spcBef>
                <a:spcPts val="720"/>
              </a:spcBef>
              <a:buSzPct val="65000"/>
              <a:defRPr/>
            </a:pPr>
            <a:r>
              <a:rPr lang="en-US" sz="1800" dirty="0">
                <a:latin typeface="Consolas"/>
                <a:cs typeface="Consolas"/>
              </a:rPr>
              <a:t>-</a:t>
            </a:r>
            <a:r>
              <a:rPr lang="en-US" sz="1600" dirty="0">
                <a:latin typeface="Consolas"/>
                <a:cs typeface="Consolas"/>
              </a:rPr>
              <a:t>  </a:t>
            </a:r>
            <a:r>
              <a:rPr lang="en-US" sz="1400" dirty="0">
                <a:latin typeface="Consolas"/>
                <a:cs typeface="Consolas"/>
              </a:rPr>
              <a:t>(write</a:t>
            </a:r>
            <a:r>
              <a:rPr lang="en-US" sz="1400" dirty="0">
                <a:cs typeface="Consolas"/>
              </a:rPr>
              <a:t> </a:t>
            </a:r>
            <a:r>
              <a:rPr lang="en-US" sz="1400" dirty="0">
                <a:latin typeface="Consolas"/>
                <a:cs typeface="Consolas"/>
              </a:rPr>
              <a:t>blank)</a:t>
            </a:r>
            <a:endParaRPr lang="en-US" sz="1400" dirty="0">
              <a:latin typeface="+mn-lt"/>
              <a:cs typeface="Consolas"/>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 Box 9">
            <a:extLst>
              <a:ext uri="{FF2B5EF4-FFF2-40B4-BE49-F238E27FC236}">
                <a16:creationId xmlns:a16="http://schemas.microsoft.com/office/drawing/2014/main" id="{6E271C80-68F9-8D4A-A8DA-8EF0D2EAE42B}"/>
              </a:ext>
            </a:extLst>
          </p:cNvPr>
          <p:cNvSpPr txBox="1">
            <a:spLocks noChangeArrowheads="1"/>
          </p:cNvSpPr>
          <p:nvPr/>
        </p:nvSpPr>
        <p:spPr bwMode="auto">
          <a:xfrm>
            <a:off x="3563938" y="3573463"/>
            <a:ext cx="2074862" cy="1439862"/>
          </a:xfrm>
          <a:prstGeom prst="rect">
            <a:avLst/>
          </a:prstGeom>
          <a:solidFill>
            <a:schemeClr val="bg1"/>
          </a:solidFill>
          <a:ln w="9525">
            <a:solidFill>
              <a:srgbClr val="293973"/>
            </a:solidFill>
            <a:miter lim="800000"/>
            <a:headEnd/>
            <a:tailEnd/>
          </a:ln>
          <a:effectLst>
            <a:outerShdw blurRad="50800" dist="38100" dir="2700000" algn="tl" rotWithShape="0">
              <a:prstClr val="black">
                <a:alpha val="40000"/>
              </a:prstClr>
            </a:outerShdw>
          </a:effectLst>
        </p:spPr>
        <p:txBody>
          <a:bodyPr lIns="201600" tIns="46800" rIns="0" bIns="46800" anchor="ctr"/>
          <a:lstStyle>
            <a:lvl1pPr marL="342900" indent="-342900">
              <a:defRPr sz="2400">
                <a:solidFill>
                  <a:schemeClr val="tx1"/>
                </a:solidFill>
                <a:latin typeface="Arial" charset="0"/>
                <a:ea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algn="l">
              <a:lnSpc>
                <a:spcPct val="90000"/>
              </a:lnSpc>
              <a:spcBef>
                <a:spcPts val="400"/>
              </a:spcBef>
              <a:buClr>
                <a:srgbClr val="006600"/>
              </a:buClr>
              <a:buSzPct val="85000"/>
              <a:defRPr/>
            </a:pPr>
            <a:r>
              <a:rPr lang="en-US" sz="1400" dirty="0">
                <a:latin typeface="Consolas" charset="0"/>
                <a:ea typeface="Arial Unicode MS" charset="0"/>
                <a:cs typeface="Consolas" charset="0"/>
              </a:rPr>
              <a:t>1:       L    2</a:t>
            </a:r>
          </a:p>
          <a:p>
            <a:pPr algn="l">
              <a:lnSpc>
                <a:spcPct val="90000"/>
              </a:lnSpc>
              <a:spcBef>
                <a:spcPts val="400"/>
              </a:spcBef>
              <a:buClr>
                <a:srgbClr val="006600"/>
              </a:buClr>
              <a:buSzPct val="85000"/>
              <a:defRPr/>
            </a:pPr>
            <a:r>
              <a:rPr lang="en-US" sz="1400" dirty="0">
                <a:latin typeface="Consolas" charset="0"/>
                <a:ea typeface="Arial Unicode MS" charset="0"/>
                <a:cs typeface="Consolas" charset="0"/>
              </a:rPr>
              <a:t>2:</a:t>
            </a:r>
            <a:r>
              <a:rPr lang="en-US" sz="1400" dirty="0">
                <a:latin typeface="Wingdings"/>
                <a:ea typeface="Wingdings"/>
                <a:cs typeface="Wingdings"/>
                <a:sym typeface="Wingdings"/>
              </a:rPr>
              <a:t> </a:t>
            </a:r>
            <a:r>
              <a:rPr lang="en-US" sz="1400" dirty="0">
                <a:latin typeface="Consolas" charset="0"/>
                <a:ea typeface="Arial Unicode MS" charset="0"/>
                <a:cs typeface="Consolas" charset="0"/>
              </a:rPr>
              <a:t>         1</a:t>
            </a:r>
          </a:p>
          <a:p>
            <a:pPr algn="l">
              <a:lnSpc>
                <a:spcPct val="90000"/>
              </a:lnSpc>
              <a:spcBef>
                <a:spcPts val="400"/>
              </a:spcBef>
              <a:buClr>
                <a:srgbClr val="006600"/>
              </a:buClr>
              <a:buSzPct val="85000"/>
              <a:defRPr/>
            </a:pPr>
            <a:r>
              <a:rPr lang="en-US" sz="1400" dirty="0">
                <a:latin typeface="Consolas" charset="0"/>
                <a:ea typeface="Arial Unicode MS" charset="0"/>
                <a:cs typeface="Consolas" charset="0"/>
              </a:rPr>
              <a:t>3:       </a:t>
            </a:r>
            <a:r>
              <a:rPr lang="en-US" sz="1400" dirty="0">
                <a:latin typeface="Wingdings"/>
                <a:ea typeface="Wingdings"/>
                <a:cs typeface="Wingdings"/>
                <a:sym typeface="Wingdings"/>
              </a:rPr>
              <a:t> </a:t>
            </a:r>
            <a:r>
              <a:rPr lang="en-US" sz="1400" dirty="0">
                <a:latin typeface="Consolas" charset="0"/>
                <a:ea typeface="Arial Unicode MS" charset="0"/>
                <a:cs typeface="Consolas" charset="0"/>
              </a:rPr>
              <a:t>  4</a:t>
            </a:r>
          </a:p>
          <a:p>
            <a:pPr algn="l">
              <a:lnSpc>
                <a:spcPct val="90000"/>
              </a:lnSpc>
              <a:spcBef>
                <a:spcPts val="400"/>
              </a:spcBef>
              <a:buClr>
                <a:srgbClr val="006600"/>
              </a:buClr>
              <a:buSzPct val="85000"/>
              <a:defRPr/>
            </a:pPr>
            <a:r>
              <a:rPr lang="en-US" sz="1400" dirty="0">
                <a:latin typeface="Consolas" charset="0"/>
                <a:ea typeface="Arial Unicode MS" charset="0"/>
                <a:cs typeface="Consolas" charset="0"/>
              </a:rPr>
              <a:t>4:       R   </a:t>
            </a:r>
            <a:r>
              <a:rPr lang="en-US" sz="1600" dirty="0">
                <a:latin typeface="Consolas" charset="0"/>
                <a:ea typeface="Arial Unicode MS" charset="0"/>
                <a:cs typeface="Consolas" charset="0"/>
              </a:rPr>
              <a:t> </a:t>
            </a:r>
            <a:r>
              <a:rPr lang="en-US" sz="1400" dirty="0">
                <a:latin typeface="Consolas" charset="0"/>
                <a:ea typeface="Arial Unicode MS" charset="0"/>
                <a:cs typeface="Consolas" charset="0"/>
              </a:rPr>
              <a:t>5</a:t>
            </a:r>
          </a:p>
          <a:p>
            <a:pPr algn="l">
              <a:lnSpc>
                <a:spcPct val="90000"/>
              </a:lnSpc>
              <a:spcBef>
                <a:spcPts val="400"/>
              </a:spcBef>
              <a:buClr>
                <a:srgbClr val="006600"/>
              </a:buClr>
              <a:buSzPct val="85000"/>
              <a:defRPr/>
            </a:pPr>
            <a:r>
              <a:rPr lang="en-US" sz="1400" dirty="0">
                <a:latin typeface="Consolas" charset="0"/>
                <a:ea typeface="Arial Unicode MS" charset="0"/>
                <a:cs typeface="Consolas" charset="0"/>
              </a:rPr>
              <a:t>5:  </a:t>
            </a:r>
            <a:r>
              <a:rPr lang="en-US" sz="1400" dirty="0">
                <a:latin typeface="Wingdings"/>
                <a:ea typeface="Wingdings"/>
                <a:cs typeface="Wingdings"/>
                <a:sym typeface="Wingdings"/>
              </a:rPr>
              <a:t></a:t>
            </a:r>
            <a:r>
              <a:rPr lang="en-US" sz="1200" dirty="0">
                <a:latin typeface="Consolas" charset="0"/>
                <a:ea typeface="Arial Unicode MS" charset="0"/>
                <a:cs typeface="Consolas" charset="0"/>
              </a:rPr>
              <a:t> </a:t>
            </a:r>
            <a:r>
              <a:rPr lang="en-US" sz="1400" dirty="0">
                <a:latin typeface="Consolas" charset="0"/>
                <a:ea typeface="Arial Unicode MS" charset="0"/>
                <a:cs typeface="Consolas" charset="0"/>
              </a:rPr>
              <a:t>        4</a:t>
            </a:r>
          </a:p>
        </p:txBody>
      </p:sp>
      <p:sp>
        <p:nvSpPr>
          <p:cNvPr id="171010" name="Rectangle 2"/>
          <p:cNvSpPr>
            <a:spLocks noGrp="1" noChangeArrowheads="1"/>
          </p:cNvSpPr>
          <p:nvPr>
            <p:ph type="title" idx="4294967295"/>
          </p:nvPr>
        </p:nvSpPr>
        <p:spPr/>
        <p:txBody>
          <a:bodyPr/>
          <a:lstStyle/>
          <a:p>
            <a:pPr>
              <a:defRPr/>
            </a:pPr>
            <a:r>
              <a:rPr lang="en-US" dirty="0"/>
              <a:t>Turing machine</a:t>
            </a:r>
          </a:p>
        </p:txBody>
      </p:sp>
      <p:sp>
        <p:nvSpPr>
          <p:cNvPr id="45059" name="Text Box 9"/>
          <p:cNvSpPr txBox="1">
            <a:spLocks noChangeArrowheads="1"/>
          </p:cNvSpPr>
          <p:nvPr/>
        </p:nvSpPr>
        <p:spPr bwMode="auto">
          <a:xfrm>
            <a:off x="3563938" y="3284538"/>
            <a:ext cx="2160587" cy="2889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201600" tIns="46800" rIns="0" bIns="46800"/>
          <a:lstStyle>
            <a:lvl1pPr marL="342900" indent="-342900">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algn="l">
              <a:lnSpc>
                <a:spcPct val="90000"/>
              </a:lnSpc>
              <a:spcBef>
                <a:spcPts val="400"/>
              </a:spcBef>
              <a:buClr>
                <a:srgbClr val="006600"/>
              </a:buClr>
              <a:buSzPct val="85000"/>
            </a:pPr>
            <a:r>
              <a:rPr lang="en-US" sz="1400" dirty="0">
                <a:latin typeface="Consolas" charset="0"/>
                <a:cs typeface="Arial Unicode MS" charset="0"/>
              </a:rPr>
              <a:t>#  cond  act  next</a:t>
            </a:r>
          </a:p>
        </p:txBody>
      </p:sp>
      <p:sp>
        <p:nvSpPr>
          <p:cNvPr id="45061" name="Rectangle 301"/>
          <p:cNvSpPr>
            <a:spLocks noChangeArrowheads="1"/>
          </p:cNvSpPr>
          <p:nvPr/>
        </p:nvSpPr>
        <p:spPr bwMode="auto">
          <a:xfrm>
            <a:off x="250825" y="1990725"/>
            <a:ext cx="288925" cy="2873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tIns="0" bIns="46800" anchor="ctr"/>
          <a:lstStyle/>
          <a:p>
            <a:r>
              <a:rPr lang="en-US" sz="2800" dirty="0"/>
              <a:t>...</a:t>
            </a:r>
          </a:p>
        </p:txBody>
      </p:sp>
      <p:sp>
        <p:nvSpPr>
          <p:cNvPr id="25" name="Rectangle 301"/>
          <p:cNvSpPr>
            <a:spLocks noChangeArrowheads="1"/>
          </p:cNvSpPr>
          <p:nvPr/>
        </p:nvSpPr>
        <p:spPr bwMode="auto">
          <a:xfrm>
            <a:off x="2339975" y="2062163"/>
            <a:ext cx="287338" cy="288925"/>
          </a:xfrm>
          <a:prstGeom prst="rect">
            <a:avLst/>
          </a:prstGeom>
          <a:solidFill>
            <a:srgbClr val="EEFFBF"/>
          </a:solidFill>
          <a:ln w="12700">
            <a:solidFill>
              <a:schemeClr val="tx1">
                <a:lumMod val="50000"/>
                <a:lumOff val="50000"/>
              </a:schemeClr>
            </a:solidFill>
            <a:miter lim="800000"/>
            <a:headEnd/>
            <a:tailEnd/>
          </a:ln>
        </p:spPr>
        <p:txBody>
          <a:bodyPr wrap="none" tIns="0" bIns="46800" anchor="ctr"/>
          <a:lstStyle/>
          <a:p>
            <a:pPr>
              <a:defRPr/>
            </a:pPr>
            <a:r>
              <a:rPr lang="en-US" sz="1400" dirty="0">
                <a:latin typeface="Wingdings"/>
                <a:ea typeface="Wingdings"/>
                <a:cs typeface="Wingdings"/>
                <a:sym typeface="Wingdings"/>
              </a:rPr>
              <a:t></a:t>
            </a:r>
            <a:endParaRPr lang="en-US" sz="1400" dirty="0">
              <a:latin typeface="Wingdings"/>
              <a:ea typeface="Wingdings"/>
              <a:cs typeface="Wingdings"/>
            </a:endParaRPr>
          </a:p>
        </p:txBody>
      </p:sp>
      <p:sp>
        <p:nvSpPr>
          <p:cNvPr id="26" name="Rectangle 301"/>
          <p:cNvSpPr>
            <a:spLocks noChangeArrowheads="1"/>
          </p:cNvSpPr>
          <p:nvPr/>
        </p:nvSpPr>
        <p:spPr bwMode="auto">
          <a:xfrm>
            <a:off x="2627313" y="2062163"/>
            <a:ext cx="288925" cy="288925"/>
          </a:xfrm>
          <a:prstGeom prst="rect">
            <a:avLst/>
          </a:prstGeom>
          <a:solidFill>
            <a:srgbClr val="EEFFBF"/>
          </a:solidFill>
          <a:ln w="12700">
            <a:solidFill>
              <a:schemeClr val="tx1">
                <a:lumMod val="50000"/>
                <a:lumOff val="50000"/>
              </a:schemeClr>
            </a:solidFill>
            <a:miter lim="800000"/>
            <a:headEnd/>
            <a:tailEnd/>
          </a:ln>
        </p:spPr>
        <p:txBody>
          <a:bodyPr wrap="none" tIns="0" bIns="46800" anchor="ctr"/>
          <a:lstStyle/>
          <a:p>
            <a:pPr>
              <a:defRPr/>
            </a:pPr>
            <a:endParaRPr lang="en-US" sz="1400" dirty="0"/>
          </a:p>
        </p:txBody>
      </p:sp>
      <p:sp>
        <p:nvSpPr>
          <p:cNvPr id="45064" name="Down Arrow 26"/>
          <p:cNvSpPr>
            <a:spLocks noChangeArrowheads="1"/>
          </p:cNvSpPr>
          <p:nvPr/>
        </p:nvSpPr>
        <p:spPr bwMode="auto">
          <a:xfrm>
            <a:off x="1476375" y="1700213"/>
            <a:ext cx="211138" cy="290512"/>
          </a:xfrm>
          <a:prstGeom prst="downArrow">
            <a:avLst>
              <a:gd name="adj1" fmla="val 50000"/>
              <a:gd name="adj2" fmla="val 50253"/>
            </a:avLst>
          </a:prstGeom>
          <a:solidFill>
            <a:srgbClr val="CC3300"/>
          </a:solidFill>
          <a:ln w="12700">
            <a:solidFill>
              <a:srgbClr val="800000"/>
            </a:solidFill>
            <a:round/>
            <a:headEnd/>
            <a:tailEnd/>
          </a:ln>
        </p:spPr>
        <p:txBody>
          <a:bodyPr/>
          <a:lstStyle/>
          <a:p>
            <a:endParaRPr lang="en-US" dirty="0"/>
          </a:p>
        </p:txBody>
      </p:sp>
      <p:sp>
        <p:nvSpPr>
          <p:cNvPr id="45065" name="Rectangle 301"/>
          <p:cNvSpPr>
            <a:spLocks noChangeArrowheads="1"/>
          </p:cNvSpPr>
          <p:nvPr/>
        </p:nvSpPr>
        <p:spPr bwMode="auto">
          <a:xfrm>
            <a:off x="3563938" y="1990725"/>
            <a:ext cx="287337" cy="2873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tIns="0" bIns="46800" anchor="ctr"/>
          <a:lstStyle/>
          <a:p>
            <a:r>
              <a:rPr lang="en-US" sz="2800" dirty="0"/>
              <a:t>...</a:t>
            </a:r>
          </a:p>
        </p:txBody>
      </p:sp>
      <p:sp>
        <p:nvSpPr>
          <p:cNvPr id="29" name="Rectangle 301"/>
          <p:cNvSpPr>
            <a:spLocks noChangeArrowheads="1"/>
          </p:cNvSpPr>
          <p:nvPr/>
        </p:nvSpPr>
        <p:spPr bwMode="auto">
          <a:xfrm>
            <a:off x="1763713" y="2062163"/>
            <a:ext cx="287337" cy="288925"/>
          </a:xfrm>
          <a:prstGeom prst="rect">
            <a:avLst/>
          </a:prstGeom>
          <a:solidFill>
            <a:srgbClr val="EEFFBF"/>
          </a:solidFill>
          <a:ln w="12700">
            <a:solidFill>
              <a:schemeClr val="tx1">
                <a:lumMod val="50000"/>
                <a:lumOff val="50000"/>
              </a:schemeClr>
            </a:solidFill>
            <a:miter lim="800000"/>
            <a:headEnd/>
            <a:tailEnd/>
          </a:ln>
        </p:spPr>
        <p:txBody>
          <a:bodyPr wrap="none" tIns="0" bIns="46800" anchor="ctr"/>
          <a:lstStyle/>
          <a:p>
            <a:pPr>
              <a:defRPr/>
            </a:pPr>
            <a:r>
              <a:rPr lang="en-US" sz="1400" dirty="0">
                <a:latin typeface="Wingdings"/>
                <a:ea typeface="Wingdings"/>
                <a:cs typeface="Wingdings"/>
                <a:sym typeface="Wingdings"/>
              </a:rPr>
              <a:t></a:t>
            </a:r>
            <a:endParaRPr lang="en-US" sz="1400" dirty="0">
              <a:latin typeface="Wingdings"/>
              <a:ea typeface="Wingdings"/>
              <a:cs typeface="Wingdings"/>
            </a:endParaRPr>
          </a:p>
        </p:txBody>
      </p:sp>
      <p:sp>
        <p:nvSpPr>
          <p:cNvPr id="30" name="Rectangle 301"/>
          <p:cNvSpPr>
            <a:spLocks noChangeArrowheads="1"/>
          </p:cNvSpPr>
          <p:nvPr/>
        </p:nvSpPr>
        <p:spPr bwMode="auto">
          <a:xfrm>
            <a:off x="2051050" y="2062163"/>
            <a:ext cx="288925" cy="288925"/>
          </a:xfrm>
          <a:prstGeom prst="rect">
            <a:avLst/>
          </a:prstGeom>
          <a:solidFill>
            <a:srgbClr val="EEFFBF"/>
          </a:solidFill>
          <a:ln w="12700">
            <a:solidFill>
              <a:schemeClr val="tx1">
                <a:lumMod val="50000"/>
                <a:lumOff val="50000"/>
              </a:schemeClr>
            </a:solidFill>
            <a:miter lim="800000"/>
            <a:headEnd/>
            <a:tailEnd/>
          </a:ln>
        </p:spPr>
        <p:txBody>
          <a:bodyPr wrap="none" tIns="0" bIns="46800" anchor="ctr"/>
          <a:lstStyle/>
          <a:p>
            <a:pPr>
              <a:defRPr/>
            </a:pPr>
            <a:r>
              <a:rPr lang="en-US" sz="1400" dirty="0">
                <a:latin typeface="Wingdings"/>
                <a:ea typeface="Wingdings"/>
                <a:cs typeface="Wingdings"/>
                <a:sym typeface="Wingdings"/>
              </a:rPr>
              <a:t></a:t>
            </a:r>
            <a:endParaRPr lang="en-US" sz="1400" dirty="0">
              <a:latin typeface="Wingdings"/>
              <a:ea typeface="Wingdings"/>
              <a:cs typeface="Wingdings"/>
            </a:endParaRPr>
          </a:p>
        </p:txBody>
      </p:sp>
      <p:sp>
        <p:nvSpPr>
          <p:cNvPr id="31" name="Rectangle 301"/>
          <p:cNvSpPr>
            <a:spLocks noChangeArrowheads="1"/>
          </p:cNvSpPr>
          <p:nvPr/>
        </p:nvSpPr>
        <p:spPr bwMode="auto">
          <a:xfrm>
            <a:off x="900113" y="2062163"/>
            <a:ext cx="287337" cy="288925"/>
          </a:xfrm>
          <a:prstGeom prst="rect">
            <a:avLst/>
          </a:prstGeom>
          <a:solidFill>
            <a:srgbClr val="EEFFBF"/>
          </a:solidFill>
          <a:ln w="12700">
            <a:solidFill>
              <a:schemeClr val="tx1">
                <a:lumMod val="50000"/>
                <a:lumOff val="50000"/>
              </a:schemeClr>
            </a:solidFill>
            <a:miter lim="800000"/>
            <a:headEnd/>
            <a:tailEnd/>
          </a:ln>
        </p:spPr>
        <p:txBody>
          <a:bodyPr wrap="none" tIns="0" bIns="46800" anchor="ctr"/>
          <a:lstStyle/>
          <a:p>
            <a:pPr>
              <a:defRPr/>
            </a:pPr>
            <a:endParaRPr lang="en-US" sz="1800" dirty="0"/>
          </a:p>
        </p:txBody>
      </p:sp>
      <p:sp>
        <p:nvSpPr>
          <p:cNvPr id="32" name="Rectangle 301"/>
          <p:cNvSpPr>
            <a:spLocks noChangeArrowheads="1"/>
          </p:cNvSpPr>
          <p:nvPr/>
        </p:nvSpPr>
        <p:spPr bwMode="auto">
          <a:xfrm>
            <a:off x="1187450" y="2062163"/>
            <a:ext cx="288925" cy="288925"/>
          </a:xfrm>
          <a:prstGeom prst="rect">
            <a:avLst/>
          </a:prstGeom>
          <a:solidFill>
            <a:srgbClr val="EEFFBF"/>
          </a:solidFill>
          <a:ln w="12700">
            <a:solidFill>
              <a:schemeClr val="tx1">
                <a:lumMod val="50000"/>
                <a:lumOff val="50000"/>
              </a:schemeClr>
            </a:solidFill>
            <a:miter lim="800000"/>
            <a:headEnd/>
            <a:tailEnd/>
          </a:ln>
        </p:spPr>
        <p:txBody>
          <a:bodyPr wrap="none" tIns="0" bIns="46800" anchor="ctr"/>
          <a:lstStyle/>
          <a:p>
            <a:pPr>
              <a:defRPr/>
            </a:pPr>
            <a:endParaRPr lang="en-US" sz="1800" dirty="0"/>
          </a:p>
        </p:txBody>
      </p:sp>
      <p:sp>
        <p:nvSpPr>
          <p:cNvPr id="33" name="Rectangle 301"/>
          <p:cNvSpPr>
            <a:spLocks noChangeArrowheads="1"/>
          </p:cNvSpPr>
          <p:nvPr/>
        </p:nvSpPr>
        <p:spPr bwMode="auto">
          <a:xfrm>
            <a:off x="2916238" y="2062163"/>
            <a:ext cx="287337" cy="288925"/>
          </a:xfrm>
          <a:prstGeom prst="rect">
            <a:avLst/>
          </a:prstGeom>
          <a:solidFill>
            <a:srgbClr val="EEFFBF"/>
          </a:solidFill>
          <a:ln w="12700">
            <a:solidFill>
              <a:schemeClr val="tx1">
                <a:lumMod val="50000"/>
                <a:lumOff val="50000"/>
              </a:schemeClr>
            </a:solidFill>
            <a:miter lim="800000"/>
            <a:headEnd/>
            <a:tailEnd/>
          </a:ln>
        </p:spPr>
        <p:txBody>
          <a:bodyPr wrap="none" tIns="0" bIns="46800" anchor="ctr"/>
          <a:lstStyle/>
          <a:p>
            <a:pPr>
              <a:defRPr/>
            </a:pPr>
            <a:endParaRPr lang="en-US" sz="1800" dirty="0"/>
          </a:p>
        </p:txBody>
      </p:sp>
      <p:sp>
        <p:nvSpPr>
          <p:cNvPr id="34" name="Rectangle 301"/>
          <p:cNvSpPr>
            <a:spLocks noChangeArrowheads="1"/>
          </p:cNvSpPr>
          <p:nvPr/>
        </p:nvSpPr>
        <p:spPr bwMode="auto">
          <a:xfrm>
            <a:off x="3203575" y="2062163"/>
            <a:ext cx="288925" cy="288925"/>
          </a:xfrm>
          <a:prstGeom prst="rect">
            <a:avLst/>
          </a:prstGeom>
          <a:solidFill>
            <a:srgbClr val="EEFFBF"/>
          </a:solidFill>
          <a:ln w="12700">
            <a:solidFill>
              <a:schemeClr val="tx1">
                <a:lumMod val="50000"/>
                <a:lumOff val="50000"/>
              </a:schemeClr>
            </a:solidFill>
            <a:miter lim="800000"/>
            <a:headEnd/>
            <a:tailEnd/>
          </a:ln>
        </p:spPr>
        <p:txBody>
          <a:bodyPr wrap="none" tIns="0" bIns="46800" anchor="ctr"/>
          <a:lstStyle/>
          <a:p>
            <a:pPr>
              <a:defRPr/>
            </a:pPr>
            <a:endParaRPr lang="en-US" sz="1800" dirty="0"/>
          </a:p>
        </p:txBody>
      </p:sp>
      <p:sp>
        <p:nvSpPr>
          <p:cNvPr id="35" name="Rectangle 301"/>
          <p:cNvSpPr>
            <a:spLocks noChangeArrowheads="1"/>
          </p:cNvSpPr>
          <p:nvPr/>
        </p:nvSpPr>
        <p:spPr bwMode="auto">
          <a:xfrm>
            <a:off x="611188" y="2062163"/>
            <a:ext cx="288925" cy="288925"/>
          </a:xfrm>
          <a:prstGeom prst="rect">
            <a:avLst/>
          </a:prstGeom>
          <a:solidFill>
            <a:srgbClr val="EEFFBF"/>
          </a:solidFill>
          <a:ln w="12700">
            <a:solidFill>
              <a:schemeClr val="tx1">
                <a:lumMod val="50000"/>
                <a:lumOff val="50000"/>
              </a:schemeClr>
            </a:solidFill>
            <a:miter lim="800000"/>
            <a:headEnd/>
            <a:tailEnd/>
          </a:ln>
        </p:spPr>
        <p:txBody>
          <a:bodyPr wrap="none" tIns="0" bIns="46800" anchor="ctr"/>
          <a:lstStyle/>
          <a:p>
            <a:pPr>
              <a:defRPr/>
            </a:pPr>
            <a:endParaRPr lang="en-US" sz="1800" dirty="0"/>
          </a:p>
        </p:txBody>
      </p:sp>
      <p:sp>
        <p:nvSpPr>
          <p:cNvPr id="36" name="Rectangle 301"/>
          <p:cNvSpPr>
            <a:spLocks noChangeArrowheads="1"/>
          </p:cNvSpPr>
          <p:nvPr/>
        </p:nvSpPr>
        <p:spPr bwMode="auto">
          <a:xfrm>
            <a:off x="1476375" y="2060575"/>
            <a:ext cx="287338" cy="288925"/>
          </a:xfrm>
          <a:prstGeom prst="rect">
            <a:avLst/>
          </a:prstGeom>
          <a:solidFill>
            <a:srgbClr val="EEFFBF"/>
          </a:solidFill>
          <a:ln w="12700">
            <a:solidFill>
              <a:schemeClr val="tx1">
                <a:lumMod val="50000"/>
                <a:lumOff val="50000"/>
              </a:schemeClr>
            </a:solidFill>
            <a:miter lim="800000"/>
            <a:headEnd/>
            <a:tailEnd/>
          </a:ln>
        </p:spPr>
        <p:txBody>
          <a:bodyPr wrap="none" tIns="0" bIns="46800" anchor="ctr"/>
          <a:lstStyle/>
          <a:p>
            <a:pPr>
              <a:defRPr/>
            </a:pPr>
            <a:r>
              <a:rPr lang="en-US" sz="1400" dirty="0">
                <a:latin typeface="Wingdings"/>
                <a:ea typeface="Wingdings"/>
                <a:cs typeface="Wingdings"/>
                <a:sym typeface="Wingdings"/>
              </a:rPr>
              <a:t></a:t>
            </a:r>
            <a:endParaRPr lang="en-US" sz="1400" dirty="0">
              <a:latin typeface="Wingdings"/>
              <a:ea typeface="Wingdings"/>
              <a:cs typeface="Wingdings"/>
            </a:endParaRPr>
          </a:p>
        </p:txBody>
      </p:sp>
      <p:sp>
        <p:nvSpPr>
          <p:cNvPr id="45074" name="Rounded Rectangle 37"/>
          <p:cNvSpPr>
            <a:spLocks noChangeArrowheads="1"/>
          </p:cNvSpPr>
          <p:nvPr/>
        </p:nvSpPr>
        <p:spPr bwMode="auto">
          <a:xfrm>
            <a:off x="3419475" y="4149725"/>
            <a:ext cx="2376488" cy="287338"/>
          </a:xfrm>
          <a:prstGeom prst="roundRect">
            <a:avLst>
              <a:gd name="adj" fmla="val 16667"/>
            </a:avLst>
          </a:prstGeom>
          <a:solidFill>
            <a:srgbClr val="E7D051">
              <a:alpha val="36862"/>
            </a:srgbClr>
          </a:solidFill>
          <a:ln w="12700">
            <a:solidFill>
              <a:schemeClr val="tx1"/>
            </a:solidFill>
            <a:round/>
            <a:headEnd/>
            <a:tailEnd/>
          </a:ln>
        </p:spPr>
        <p:txBody>
          <a:bodyPr/>
          <a:lstStyle/>
          <a:p>
            <a:endParaRPr lang="en-US" dirty="0"/>
          </a:p>
        </p:txBody>
      </p:sp>
      <p:sp>
        <p:nvSpPr>
          <p:cNvPr id="45075" name="Rectangle 148"/>
          <p:cNvSpPr>
            <a:spLocks noChangeArrowheads="1"/>
          </p:cNvSpPr>
          <p:nvPr/>
        </p:nvSpPr>
        <p:spPr bwMode="auto">
          <a:xfrm>
            <a:off x="468313" y="836613"/>
            <a:ext cx="7991475" cy="5762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2075" tIns="46038" rIns="92075" bIns="46038"/>
          <a:lstStyle/>
          <a:p>
            <a:pPr algn="l">
              <a:spcBef>
                <a:spcPts val="1075"/>
              </a:spcBef>
              <a:buClr>
                <a:srgbClr val="006600"/>
              </a:buClr>
              <a:buSzPct val="80000"/>
            </a:pPr>
            <a:r>
              <a:rPr lang="en-US" sz="1800" u="sng" dirty="0">
                <a:latin typeface="Times New Roman" charset="0"/>
                <a:cs typeface="Times New Roman" charset="0"/>
              </a:rPr>
              <a:t>Task:</a:t>
            </a:r>
            <a:r>
              <a:rPr lang="en-US" sz="1800" dirty="0">
                <a:latin typeface="Times New Roman" charset="0"/>
                <a:cs typeface="Times New Roman" charset="0"/>
              </a:rPr>
              <a:t> write a program that computes   </a:t>
            </a:r>
            <a:r>
              <a:rPr lang="en-US" i="1" dirty="0">
                <a:latin typeface="Times New Roman" charset="0"/>
                <a:cs typeface="Times New Roman" charset="0"/>
              </a:rPr>
              <a:t>f</a:t>
            </a:r>
            <a:r>
              <a:rPr lang="en-US" dirty="0">
                <a:latin typeface="Times New Roman" charset="0"/>
                <a:cs typeface="Times New Roman" charset="0"/>
              </a:rPr>
              <a:t> (</a:t>
            </a:r>
            <a:r>
              <a:rPr lang="en-US" i="1" dirty="0">
                <a:latin typeface="Times New Roman" charset="0"/>
                <a:cs typeface="Times New Roman" charset="0"/>
              </a:rPr>
              <a:t>x</a:t>
            </a:r>
            <a:r>
              <a:rPr lang="en-US" dirty="0">
                <a:latin typeface="Times New Roman" charset="0"/>
                <a:cs typeface="Times New Roman" charset="0"/>
              </a:rPr>
              <a:t>) = </a:t>
            </a:r>
            <a:r>
              <a:rPr lang="en-US" i="1" dirty="0">
                <a:latin typeface="Times New Roman" charset="0"/>
                <a:cs typeface="Times New Roman" charset="0"/>
              </a:rPr>
              <a:t>x </a:t>
            </a:r>
            <a:r>
              <a:rPr lang="en-US" dirty="0">
                <a:latin typeface="Times New Roman" charset="0"/>
                <a:cs typeface="Times New Roman" charset="0"/>
              </a:rPr>
              <a:t>+ 1</a:t>
            </a:r>
          </a:p>
          <a:p>
            <a:pPr algn="l">
              <a:spcBef>
                <a:spcPts val="1075"/>
              </a:spcBef>
              <a:buClr>
                <a:srgbClr val="006600"/>
              </a:buClr>
              <a:buSzPct val="80000"/>
            </a:pPr>
            <a:endParaRPr lang="en-US" dirty="0">
              <a:latin typeface="Times New Roman" charset="0"/>
              <a:cs typeface="Times New Roman" charset="0"/>
            </a:endParaRPr>
          </a:p>
        </p:txBody>
      </p:sp>
      <p:sp>
        <p:nvSpPr>
          <p:cNvPr id="23" name="Rectangle 148"/>
          <p:cNvSpPr>
            <a:spLocks noChangeArrowheads="1"/>
          </p:cNvSpPr>
          <p:nvPr/>
        </p:nvSpPr>
        <p:spPr bwMode="auto">
          <a:xfrm>
            <a:off x="990600" y="3276600"/>
            <a:ext cx="1970087" cy="18208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2075" tIns="46038" rIns="92075" bIns="46038"/>
          <a:lstStyle/>
          <a:p>
            <a:pPr algn="l">
              <a:spcBef>
                <a:spcPct val="100000"/>
              </a:spcBef>
              <a:buClr>
                <a:srgbClr val="006600"/>
              </a:buClr>
              <a:buSzPct val="85000"/>
              <a:defRPr/>
            </a:pPr>
            <a:r>
              <a:rPr lang="en-US" sz="1600" dirty="0">
                <a:latin typeface="Times New Roman"/>
                <a:cs typeface="Times New Roman"/>
              </a:rPr>
              <a:t>Commands:</a:t>
            </a:r>
          </a:p>
          <a:p>
            <a:pPr algn="l">
              <a:spcBef>
                <a:spcPts val="720"/>
              </a:spcBef>
              <a:buSzPct val="65000"/>
              <a:defRPr/>
            </a:pPr>
            <a:r>
              <a:rPr lang="en-US" sz="1600" dirty="0">
                <a:latin typeface="Consolas"/>
                <a:cs typeface="Consolas"/>
              </a:rPr>
              <a:t>L  </a:t>
            </a:r>
            <a:r>
              <a:rPr lang="en-US" sz="1400" dirty="0">
                <a:latin typeface="Consolas"/>
                <a:cs typeface="Consolas"/>
              </a:rPr>
              <a:t>(go</a:t>
            </a:r>
            <a:r>
              <a:rPr lang="en-US" sz="1600" dirty="0">
                <a:latin typeface="+mn-lt"/>
                <a:cs typeface="Consolas"/>
              </a:rPr>
              <a:t> </a:t>
            </a:r>
            <a:r>
              <a:rPr lang="en-US" sz="1400" dirty="0">
                <a:latin typeface="Consolas"/>
                <a:cs typeface="Consolas"/>
              </a:rPr>
              <a:t>left)</a:t>
            </a:r>
          </a:p>
          <a:p>
            <a:pPr algn="l">
              <a:spcBef>
                <a:spcPts val="720"/>
              </a:spcBef>
              <a:buSzPct val="65000"/>
              <a:defRPr/>
            </a:pPr>
            <a:r>
              <a:rPr lang="en-US" sz="1600" dirty="0">
                <a:latin typeface="Consolas"/>
                <a:cs typeface="Consolas"/>
              </a:rPr>
              <a:t>R  </a:t>
            </a:r>
            <a:r>
              <a:rPr lang="en-US" sz="1400" dirty="0">
                <a:latin typeface="Consolas"/>
                <a:cs typeface="Consolas"/>
              </a:rPr>
              <a:t>(go</a:t>
            </a:r>
            <a:r>
              <a:rPr lang="en-US" sz="1400" dirty="0">
                <a:cs typeface="Consolas"/>
              </a:rPr>
              <a:t> </a:t>
            </a:r>
            <a:r>
              <a:rPr lang="en-US" sz="1400" dirty="0">
                <a:latin typeface="Consolas"/>
                <a:cs typeface="Consolas"/>
              </a:rPr>
              <a:t>right)</a:t>
            </a:r>
            <a:endParaRPr lang="en-US" sz="1400" dirty="0">
              <a:latin typeface="+mn-lt"/>
              <a:cs typeface="Consolas"/>
            </a:endParaRPr>
          </a:p>
          <a:p>
            <a:pPr algn="l">
              <a:spcBef>
                <a:spcPts val="720"/>
              </a:spcBef>
              <a:buSzPct val="65000"/>
              <a:defRPr/>
            </a:pPr>
            <a:r>
              <a:rPr lang="en-US" sz="1600" dirty="0">
                <a:latin typeface="Wingdings"/>
                <a:ea typeface="Wingdings"/>
                <a:cs typeface="Wingdings"/>
                <a:sym typeface="Wingdings"/>
              </a:rPr>
              <a:t></a:t>
            </a:r>
            <a:r>
              <a:rPr lang="en-US" sz="1600" dirty="0">
                <a:latin typeface="Consolas"/>
                <a:cs typeface="Consolas"/>
              </a:rPr>
              <a:t>  </a:t>
            </a:r>
            <a:r>
              <a:rPr lang="en-US" sz="1400" dirty="0">
                <a:latin typeface="Consolas"/>
                <a:cs typeface="Consolas"/>
              </a:rPr>
              <a:t>(write</a:t>
            </a:r>
            <a:r>
              <a:rPr lang="en-US" sz="1400" dirty="0">
                <a:cs typeface="Consolas"/>
              </a:rPr>
              <a:t> </a:t>
            </a:r>
            <a:r>
              <a:rPr lang="en-US" sz="1400" dirty="0">
                <a:latin typeface="Consolas"/>
                <a:cs typeface="Consolas"/>
              </a:rPr>
              <a:t>mark)</a:t>
            </a:r>
            <a:endParaRPr lang="en-US" sz="1400" dirty="0">
              <a:latin typeface="+mn-lt"/>
              <a:cs typeface="Consolas"/>
            </a:endParaRPr>
          </a:p>
          <a:p>
            <a:pPr algn="l">
              <a:spcBef>
                <a:spcPts val="720"/>
              </a:spcBef>
              <a:buSzPct val="65000"/>
              <a:defRPr/>
            </a:pPr>
            <a:r>
              <a:rPr lang="en-US" sz="1800" dirty="0">
                <a:latin typeface="Consolas"/>
                <a:cs typeface="Consolas"/>
              </a:rPr>
              <a:t>-</a:t>
            </a:r>
            <a:r>
              <a:rPr lang="en-US" sz="1600" dirty="0">
                <a:latin typeface="Consolas"/>
                <a:cs typeface="Consolas"/>
              </a:rPr>
              <a:t>  </a:t>
            </a:r>
            <a:r>
              <a:rPr lang="en-US" sz="1400" dirty="0">
                <a:latin typeface="Consolas"/>
                <a:cs typeface="Consolas"/>
              </a:rPr>
              <a:t>(write</a:t>
            </a:r>
            <a:r>
              <a:rPr lang="en-US" sz="1400" dirty="0">
                <a:cs typeface="Consolas"/>
              </a:rPr>
              <a:t> </a:t>
            </a:r>
            <a:r>
              <a:rPr lang="en-US" sz="1400" dirty="0">
                <a:latin typeface="Consolas"/>
                <a:cs typeface="Consolas"/>
              </a:rPr>
              <a:t>blank)</a:t>
            </a:r>
            <a:endParaRPr lang="en-US" sz="1400" dirty="0">
              <a:latin typeface="+mn-lt"/>
              <a:cs typeface="Consolas"/>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 Box 9">
            <a:extLst>
              <a:ext uri="{FF2B5EF4-FFF2-40B4-BE49-F238E27FC236}">
                <a16:creationId xmlns:a16="http://schemas.microsoft.com/office/drawing/2014/main" id="{CA9A3E9E-7D2B-2B4A-8C12-51FE332016A0}"/>
              </a:ext>
            </a:extLst>
          </p:cNvPr>
          <p:cNvSpPr txBox="1">
            <a:spLocks noChangeArrowheads="1"/>
          </p:cNvSpPr>
          <p:nvPr/>
        </p:nvSpPr>
        <p:spPr bwMode="auto">
          <a:xfrm>
            <a:off x="3563938" y="3573463"/>
            <a:ext cx="2074862" cy="1439862"/>
          </a:xfrm>
          <a:prstGeom prst="rect">
            <a:avLst/>
          </a:prstGeom>
          <a:solidFill>
            <a:schemeClr val="bg1"/>
          </a:solidFill>
          <a:ln w="9525">
            <a:solidFill>
              <a:srgbClr val="293973"/>
            </a:solidFill>
            <a:miter lim="800000"/>
            <a:headEnd/>
            <a:tailEnd/>
          </a:ln>
          <a:effectLst>
            <a:outerShdw blurRad="50800" dist="38100" dir="2700000" algn="tl" rotWithShape="0">
              <a:prstClr val="black">
                <a:alpha val="40000"/>
              </a:prstClr>
            </a:outerShdw>
          </a:effectLst>
        </p:spPr>
        <p:txBody>
          <a:bodyPr lIns="201600" tIns="46800" rIns="0" bIns="46800" anchor="ctr"/>
          <a:lstStyle>
            <a:lvl1pPr marL="342900" indent="-342900">
              <a:defRPr sz="2400">
                <a:solidFill>
                  <a:schemeClr val="tx1"/>
                </a:solidFill>
                <a:latin typeface="Arial" charset="0"/>
                <a:ea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algn="l">
              <a:lnSpc>
                <a:spcPct val="90000"/>
              </a:lnSpc>
              <a:spcBef>
                <a:spcPts val="400"/>
              </a:spcBef>
              <a:buClr>
                <a:srgbClr val="006600"/>
              </a:buClr>
              <a:buSzPct val="85000"/>
              <a:defRPr/>
            </a:pPr>
            <a:r>
              <a:rPr lang="en-US" sz="1400" dirty="0">
                <a:latin typeface="Consolas" charset="0"/>
                <a:ea typeface="Arial Unicode MS" charset="0"/>
                <a:cs typeface="Consolas" charset="0"/>
              </a:rPr>
              <a:t>1:       L    2</a:t>
            </a:r>
          </a:p>
          <a:p>
            <a:pPr algn="l">
              <a:lnSpc>
                <a:spcPct val="90000"/>
              </a:lnSpc>
              <a:spcBef>
                <a:spcPts val="400"/>
              </a:spcBef>
              <a:buClr>
                <a:srgbClr val="006600"/>
              </a:buClr>
              <a:buSzPct val="85000"/>
              <a:defRPr/>
            </a:pPr>
            <a:r>
              <a:rPr lang="en-US" sz="1400" dirty="0">
                <a:latin typeface="Consolas" charset="0"/>
                <a:ea typeface="Arial Unicode MS" charset="0"/>
                <a:cs typeface="Consolas" charset="0"/>
              </a:rPr>
              <a:t>2:</a:t>
            </a:r>
            <a:r>
              <a:rPr lang="en-US" sz="1400" dirty="0">
                <a:latin typeface="Wingdings"/>
                <a:ea typeface="Wingdings"/>
                <a:cs typeface="Wingdings"/>
                <a:sym typeface="Wingdings"/>
              </a:rPr>
              <a:t> </a:t>
            </a:r>
            <a:r>
              <a:rPr lang="en-US" sz="1400" dirty="0">
                <a:latin typeface="Consolas" charset="0"/>
                <a:ea typeface="Arial Unicode MS" charset="0"/>
                <a:cs typeface="Consolas" charset="0"/>
              </a:rPr>
              <a:t>         1</a:t>
            </a:r>
          </a:p>
          <a:p>
            <a:pPr algn="l">
              <a:lnSpc>
                <a:spcPct val="90000"/>
              </a:lnSpc>
              <a:spcBef>
                <a:spcPts val="400"/>
              </a:spcBef>
              <a:buClr>
                <a:srgbClr val="006600"/>
              </a:buClr>
              <a:buSzPct val="85000"/>
              <a:defRPr/>
            </a:pPr>
            <a:r>
              <a:rPr lang="en-US" sz="1400" dirty="0">
                <a:latin typeface="Consolas" charset="0"/>
                <a:ea typeface="Arial Unicode MS" charset="0"/>
                <a:cs typeface="Consolas" charset="0"/>
              </a:rPr>
              <a:t>3:       </a:t>
            </a:r>
            <a:r>
              <a:rPr lang="en-US" sz="1400" dirty="0">
                <a:latin typeface="Wingdings"/>
                <a:ea typeface="Wingdings"/>
                <a:cs typeface="Wingdings"/>
                <a:sym typeface="Wingdings"/>
              </a:rPr>
              <a:t> </a:t>
            </a:r>
            <a:r>
              <a:rPr lang="en-US" sz="1400" dirty="0">
                <a:latin typeface="Consolas" charset="0"/>
                <a:ea typeface="Arial Unicode MS" charset="0"/>
                <a:cs typeface="Consolas" charset="0"/>
              </a:rPr>
              <a:t>  4</a:t>
            </a:r>
          </a:p>
          <a:p>
            <a:pPr algn="l">
              <a:lnSpc>
                <a:spcPct val="90000"/>
              </a:lnSpc>
              <a:spcBef>
                <a:spcPts val="400"/>
              </a:spcBef>
              <a:buClr>
                <a:srgbClr val="006600"/>
              </a:buClr>
              <a:buSzPct val="85000"/>
              <a:defRPr/>
            </a:pPr>
            <a:r>
              <a:rPr lang="en-US" sz="1400" dirty="0">
                <a:latin typeface="Consolas" charset="0"/>
                <a:ea typeface="Arial Unicode MS" charset="0"/>
                <a:cs typeface="Consolas" charset="0"/>
              </a:rPr>
              <a:t>4:       R   </a:t>
            </a:r>
            <a:r>
              <a:rPr lang="en-US" sz="1600" dirty="0">
                <a:latin typeface="Consolas" charset="0"/>
                <a:ea typeface="Arial Unicode MS" charset="0"/>
                <a:cs typeface="Consolas" charset="0"/>
              </a:rPr>
              <a:t> </a:t>
            </a:r>
            <a:r>
              <a:rPr lang="en-US" sz="1400" dirty="0">
                <a:latin typeface="Consolas" charset="0"/>
                <a:ea typeface="Arial Unicode MS" charset="0"/>
                <a:cs typeface="Consolas" charset="0"/>
              </a:rPr>
              <a:t>5</a:t>
            </a:r>
          </a:p>
          <a:p>
            <a:pPr algn="l">
              <a:lnSpc>
                <a:spcPct val="90000"/>
              </a:lnSpc>
              <a:spcBef>
                <a:spcPts val="400"/>
              </a:spcBef>
              <a:buClr>
                <a:srgbClr val="006600"/>
              </a:buClr>
              <a:buSzPct val="85000"/>
              <a:defRPr/>
            </a:pPr>
            <a:r>
              <a:rPr lang="en-US" sz="1400" dirty="0">
                <a:latin typeface="Consolas" charset="0"/>
                <a:ea typeface="Arial Unicode MS" charset="0"/>
                <a:cs typeface="Consolas" charset="0"/>
              </a:rPr>
              <a:t>5:  </a:t>
            </a:r>
            <a:r>
              <a:rPr lang="en-US" sz="1400" dirty="0">
                <a:latin typeface="Wingdings"/>
                <a:ea typeface="Wingdings"/>
                <a:cs typeface="Wingdings"/>
                <a:sym typeface="Wingdings"/>
              </a:rPr>
              <a:t></a:t>
            </a:r>
            <a:r>
              <a:rPr lang="en-US" sz="1200" dirty="0">
                <a:latin typeface="Consolas" charset="0"/>
                <a:ea typeface="Arial Unicode MS" charset="0"/>
                <a:cs typeface="Consolas" charset="0"/>
              </a:rPr>
              <a:t> </a:t>
            </a:r>
            <a:r>
              <a:rPr lang="en-US" sz="1400" dirty="0">
                <a:latin typeface="Consolas" charset="0"/>
                <a:ea typeface="Arial Unicode MS" charset="0"/>
                <a:cs typeface="Consolas" charset="0"/>
              </a:rPr>
              <a:t>        4</a:t>
            </a:r>
          </a:p>
        </p:txBody>
      </p:sp>
      <p:sp>
        <p:nvSpPr>
          <p:cNvPr id="171010" name="Rectangle 2"/>
          <p:cNvSpPr>
            <a:spLocks noGrp="1" noChangeArrowheads="1"/>
          </p:cNvSpPr>
          <p:nvPr>
            <p:ph type="title" idx="4294967295"/>
          </p:nvPr>
        </p:nvSpPr>
        <p:spPr/>
        <p:txBody>
          <a:bodyPr/>
          <a:lstStyle/>
          <a:p>
            <a:pPr>
              <a:defRPr/>
            </a:pPr>
            <a:r>
              <a:rPr lang="en-US" dirty="0"/>
              <a:t>Turing machine</a:t>
            </a:r>
          </a:p>
        </p:txBody>
      </p:sp>
      <p:sp>
        <p:nvSpPr>
          <p:cNvPr id="47106" name="Rectangle 301"/>
          <p:cNvSpPr>
            <a:spLocks noChangeArrowheads="1"/>
          </p:cNvSpPr>
          <p:nvPr/>
        </p:nvSpPr>
        <p:spPr bwMode="auto">
          <a:xfrm>
            <a:off x="250825" y="1990725"/>
            <a:ext cx="288925" cy="2873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tIns="0" bIns="46800" anchor="ctr"/>
          <a:lstStyle/>
          <a:p>
            <a:r>
              <a:rPr lang="en-US" sz="2800" dirty="0"/>
              <a:t>...</a:t>
            </a:r>
          </a:p>
        </p:txBody>
      </p:sp>
      <p:sp>
        <p:nvSpPr>
          <p:cNvPr id="257" name="Rectangle 301"/>
          <p:cNvSpPr>
            <a:spLocks noChangeArrowheads="1"/>
          </p:cNvSpPr>
          <p:nvPr/>
        </p:nvSpPr>
        <p:spPr bwMode="auto">
          <a:xfrm>
            <a:off x="2339975" y="2062163"/>
            <a:ext cx="287338" cy="288925"/>
          </a:xfrm>
          <a:prstGeom prst="rect">
            <a:avLst/>
          </a:prstGeom>
          <a:solidFill>
            <a:srgbClr val="EEFFBF"/>
          </a:solidFill>
          <a:ln w="12700">
            <a:solidFill>
              <a:schemeClr val="tx1">
                <a:lumMod val="50000"/>
                <a:lumOff val="50000"/>
              </a:schemeClr>
            </a:solidFill>
            <a:miter lim="800000"/>
            <a:headEnd/>
            <a:tailEnd/>
          </a:ln>
        </p:spPr>
        <p:txBody>
          <a:bodyPr wrap="none" tIns="0" bIns="46800" anchor="ctr"/>
          <a:lstStyle/>
          <a:p>
            <a:pPr>
              <a:defRPr/>
            </a:pPr>
            <a:r>
              <a:rPr lang="en-US" sz="1400" dirty="0">
                <a:latin typeface="Wingdings"/>
                <a:ea typeface="Wingdings"/>
                <a:cs typeface="Wingdings"/>
                <a:sym typeface="Wingdings"/>
              </a:rPr>
              <a:t></a:t>
            </a:r>
            <a:endParaRPr lang="en-US" sz="1400" dirty="0">
              <a:latin typeface="Wingdings"/>
              <a:ea typeface="Wingdings"/>
              <a:cs typeface="Wingdings"/>
            </a:endParaRPr>
          </a:p>
        </p:txBody>
      </p:sp>
      <p:sp>
        <p:nvSpPr>
          <p:cNvPr id="258" name="Rectangle 301"/>
          <p:cNvSpPr>
            <a:spLocks noChangeArrowheads="1"/>
          </p:cNvSpPr>
          <p:nvPr/>
        </p:nvSpPr>
        <p:spPr bwMode="auto">
          <a:xfrm>
            <a:off x="2627313" y="2062163"/>
            <a:ext cx="288925" cy="288925"/>
          </a:xfrm>
          <a:prstGeom prst="rect">
            <a:avLst/>
          </a:prstGeom>
          <a:solidFill>
            <a:srgbClr val="EEFFBF"/>
          </a:solidFill>
          <a:ln w="12700">
            <a:solidFill>
              <a:schemeClr val="tx1">
                <a:lumMod val="50000"/>
                <a:lumOff val="50000"/>
              </a:schemeClr>
            </a:solidFill>
            <a:miter lim="800000"/>
            <a:headEnd/>
            <a:tailEnd/>
          </a:ln>
        </p:spPr>
        <p:txBody>
          <a:bodyPr wrap="none" tIns="0" bIns="46800" anchor="ctr"/>
          <a:lstStyle/>
          <a:p>
            <a:pPr>
              <a:defRPr/>
            </a:pPr>
            <a:endParaRPr lang="en-US" sz="1400" dirty="0"/>
          </a:p>
        </p:txBody>
      </p:sp>
      <p:sp>
        <p:nvSpPr>
          <p:cNvPr id="47109" name="Down Arrow 258"/>
          <p:cNvSpPr>
            <a:spLocks noChangeArrowheads="1"/>
          </p:cNvSpPr>
          <p:nvPr/>
        </p:nvSpPr>
        <p:spPr bwMode="auto">
          <a:xfrm>
            <a:off x="1476375" y="1700213"/>
            <a:ext cx="211138" cy="290512"/>
          </a:xfrm>
          <a:prstGeom prst="downArrow">
            <a:avLst>
              <a:gd name="adj1" fmla="val 50000"/>
              <a:gd name="adj2" fmla="val 50253"/>
            </a:avLst>
          </a:prstGeom>
          <a:solidFill>
            <a:srgbClr val="CC3300"/>
          </a:solidFill>
          <a:ln w="12700">
            <a:solidFill>
              <a:srgbClr val="800000"/>
            </a:solidFill>
            <a:round/>
            <a:headEnd/>
            <a:tailEnd/>
          </a:ln>
        </p:spPr>
        <p:txBody>
          <a:bodyPr/>
          <a:lstStyle/>
          <a:p>
            <a:endParaRPr lang="en-US" dirty="0"/>
          </a:p>
        </p:txBody>
      </p:sp>
      <p:sp>
        <p:nvSpPr>
          <p:cNvPr id="47110" name="Rectangle 301"/>
          <p:cNvSpPr>
            <a:spLocks noChangeArrowheads="1"/>
          </p:cNvSpPr>
          <p:nvPr/>
        </p:nvSpPr>
        <p:spPr bwMode="auto">
          <a:xfrm>
            <a:off x="3563938" y="1990725"/>
            <a:ext cx="287337" cy="2873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tIns="0" bIns="46800" anchor="ctr"/>
          <a:lstStyle/>
          <a:p>
            <a:r>
              <a:rPr lang="en-US" sz="2800" dirty="0"/>
              <a:t>...</a:t>
            </a:r>
          </a:p>
        </p:txBody>
      </p:sp>
      <p:sp>
        <p:nvSpPr>
          <p:cNvPr id="262" name="Rectangle 301"/>
          <p:cNvSpPr>
            <a:spLocks noChangeArrowheads="1"/>
          </p:cNvSpPr>
          <p:nvPr/>
        </p:nvSpPr>
        <p:spPr bwMode="auto">
          <a:xfrm>
            <a:off x="1763713" y="2062163"/>
            <a:ext cx="287337" cy="288925"/>
          </a:xfrm>
          <a:prstGeom prst="rect">
            <a:avLst/>
          </a:prstGeom>
          <a:solidFill>
            <a:srgbClr val="EEFFBF"/>
          </a:solidFill>
          <a:ln w="12700">
            <a:solidFill>
              <a:schemeClr val="tx1">
                <a:lumMod val="50000"/>
                <a:lumOff val="50000"/>
              </a:schemeClr>
            </a:solidFill>
            <a:miter lim="800000"/>
            <a:headEnd/>
            <a:tailEnd/>
          </a:ln>
        </p:spPr>
        <p:txBody>
          <a:bodyPr wrap="none" tIns="0" bIns="46800" anchor="ctr"/>
          <a:lstStyle/>
          <a:p>
            <a:pPr>
              <a:defRPr/>
            </a:pPr>
            <a:r>
              <a:rPr lang="en-US" sz="1400" dirty="0">
                <a:latin typeface="Wingdings"/>
                <a:ea typeface="Wingdings"/>
                <a:cs typeface="Wingdings"/>
                <a:sym typeface="Wingdings"/>
              </a:rPr>
              <a:t></a:t>
            </a:r>
            <a:endParaRPr lang="en-US" sz="1400" dirty="0">
              <a:latin typeface="Wingdings"/>
              <a:ea typeface="Wingdings"/>
              <a:cs typeface="Wingdings"/>
            </a:endParaRPr>
          </a:p>
        </p:txBody>
      </p:sp>
      <p:sp>
        <p:nvSpPr>
          <p:cNvPr id="263" name="Rectangle 301"/>
          <p:cNvSpPr>
            <a:spLocks noChangeArrowheads="1"/>
          </p:cNvSpPr>
          <p:nvPr/>
        </p:nvSpPr>
        <p:spPr bwMode="auto">
          <a:xfrm>
            <a:off x="2051050" y="2062163"/>
            <a:ext cx="288925" cy="288925"/>
          </a:xfrm>
          <a:prstGeom prst="rect">
            <a:avLst/>
          </a:prstGeom>
          <a:solidFill>
            <a:srgbClr val="EEFFBF"/>
          </a:solidFill>
          <a:ln w="12700">
            <a:solidFill>
              <a:schemeClr val="tx1">
                <a:lumMod val="50000"/>
                <a:lumOff val="50000"/>
              </a:schemeClr>
            </a:solidFill>
            <a:miter lim="800000"/>
            <a:headEnd/>
            <a:tailEnd/>
          </a:ln>
        </p:spPr>
        <p:txBody>
          <a:bodyPr wrap="none" tIns="0" bIns="46800" anchor="ctr"/>
          <a:lstStyle/>
          <a:p>
            <a:pPr>
              <a:defRPr/>
            </a:pPr>
            <a:r>
              <a:rPr lang="en-US" sz="1400" dirty="0">
                <a:latin typeface="Wingdings"/>
                <a:ea typeface="Wingdings"/>
                <a:cs typeface="Wingdings"/>
                <a:sym typeface="Wingdings"/>
              </a:rPr>
              <a:t></a:t>
            </a:r>
            <a:endParaRPr lang="en-US" sz="1400" dirty="0">
              <a:latin typeface="Wingdings"/>
              <a:ea typeface="Wingdings"/>
              <a:cs typeface="Wingdings"/>
            </a:endParaRPr>
          </a:p>
        </p:txBody>
      </p:sp>
      <p:sp>
        <p:nvSpPr>
          <p:cNvPr id="264" name="Rectangle 301"/>
          <p:cNvSpPr>
            <a:spLocks noChangeArrowheads="1"/>
          </p:cNvSpPr>
          <p:nvPr/>
        </p:nvSpPr>
        <p:spPr bwMode="auto">
          <a:xfrm>
            <a:off x="900113" y="2062163"/>
            <a:ext cx="287337" cy="288925"/>
          </a:xfrm>
          <a:prstGeom prst="rect">
            <a:avLst/>
          </a:prstGeom>
          <a:solidFill>
            <a:srgbClr val="EEFFBF"/>
          </a:solidFill>
          <a:ln w="12700">
            <a:solidFill>
              <a:schemeClr val="tx1">
                <a:lumMod val="50000"/>
                <a:lumOff val="50000"/>
              </a:schemeClr>
            </a:solidFill>
            <a:miter lim="800000"/>
            <a:headEnd/>
            <a:tailEnd/>
          </a:ln>
        </p:spPr>
        <p:txBody>
          <a:bodyPr wrap="none" tIns="0" bIns="46800" anchor="ctr"/>
          <a:lstStyle/>
          <a:p>
            <a:pPr>
              <a:defRPr/>
            </a:pPr>
            <a:endParaRPr lang="en-US" sz="1800" dirty="0"/>
          </a:p>
        </p:txBody>
      </p:sp>
      <p:sp>
        <p:nvSpPr>
          <p:cNvPr id="265" name="Rectangle 301"/>
          <p:cNvSpPr>
            <a:spLocks noChangeArrowheads="1"/>
          </p:cNvSpPr>
          <p:nvPr/>
        </p:nvSpPr>
        <p:spPr bwMode="auto">
          <a:xfrm>
            <a:off x="1187450" y="2062163"/>
            <a:ext cx="288925" cy="288925"/>
          </a:xfrm>
          <a:prstGeom prst="rect">
            <a:avLst/>
          </a:prstGeom>
          <a:solidFill>
            <a:srgbClr val="EEFFBF"/>
          </a:solidFill>
          <a:ln w="12700">
            <a:solidFill>
              <a:schemeClr val="tx1">
                <a:lumMod val="50000"/>
                <a:lumOff val="50000"/>
              </a:schemeClr>
            </a:solidFill>
            <a:miter lim="800000"/>
            <a:headEnd/>
            <a:tailEnd/>
          </a:ln>
        </p:spPr>
        <p:txBody>
          <a:bodyPr wrap="none" tIns="0" bIns="46800" anchor="ctr"/>
          <a:lstStyle/>
          <a:p>
            <a:pPr>
              <a:defRPr/>
            </a:pPr>
            <a:endParaRPr lang="en-US" sz="1800" dirty="0"/>
          </a:p>
        </p:txBody>
      </p:sp>
      <p:sp>
        <p:nvSpPr>
          <p:cNvPr id="266" name="Rectangle 301"/>
          <p:cNvSpPr>
            <a:spLocks noChangeArrowheads="1"/>
          </p:cNvSpPr>
          <p:nvPr/>
        </p:nvSpPr>
        <p:spPr bwMode="auto">
          <a:xfrm>
            <a:off x="2916238" y="2062163"/>
            <a:ext cx="287337" cy="288925"/>
          </a:xfrm>
          <a:prstGeom prst="rect">
            <a:avLst/>
          </a:prstGeom>
          <a:solidFill>
            <a:srgbClr val="EEFFBF"/>
          </a:solidFill>
          <a:ln w="12700">
            <a:solidFill>
              <a:schemeClr val="tx1">
                <a:lumMod val="50000"/>
                <a:lumOff val="50000"/>
              </a:schemeClr>
            </a:solidFill>
            <a:miter lim="800000"/>
            <a:headEnd/>
            <a:tailEnd/>
          </a:ln>
        </p:spPr>
        <p:txBody>
          <a:bodyPr wrap="none" tIns="0" bIns="46800" anchor="ctr"/>
          <a:lstStyle/>
          <a:p>
            <a:pPr>
              <a:defRPr/>
            </a:pPr>
            <a:endParaRPr lang="en-US" sz="1800" dirty="0"/>
          </a:p>
        </p:txBody>
      </p:sp>
      <p:sp>
        <p:nvSpPr>
          <p:cNvPr id="267" name="Rectangle 301"/>
          <p:cNvSpPr>
            <a:spLocks noChangeArrowheads="1"/>
          </p:cNvSpPr>
          <p:nvPr/>
        </p:nvSpPr>
        <p:spPr bwMode="auto">
          <a:xfrm>
            <a:off x="3203575" y="2062163"/>
            <a:ext cx="288925" cy="288925"/>
          </a:xfrm>
          <a:prstGeom prst="rect">
            <a:avLst/>
          </a:prstGeom>
          <a:solidFill>
            <a:srgbClr val="EEFFBF"/>
          </a:solidFill>
          <a:ln w="12700">
            <a:solidFill>
              <a:schemeClr val="tx1">
                <a:lumMod val="50000"/>
                <a:lumOff val="50000"/>
              </a:schemeClr>
            </a:solidFill>
            <a:miter lim="800000"/>
            <a:headEnd/>
            <a:tailEnd/>
          </a:ln>
        </p:spPr>
        <p:txBody>
          <a:bodyPr wrap="none" tIns="0" bIns="46800" anchor="ctr"/>
          <a:lstStyle/>
          <a:p>
            <a:pPr>
              <a:defRPr/>
            </a:pPr>
            <a:endParaRPr lang="en-US" sz="1800" dirty="0"/>
          </a:p>
        </p:txBody>
      </p:sp>
      <p:sp>
        <p:nvSpPr>
          <p:cNvPr id="268" name="Rectangle 301"/>
          <p:cNvSpPr>
            <a:spLocks noChangeArrowheads="1"/>
          </p:cNvSpPr>
          <p:nvPr/>
        </p:nvSpPr>
        <p:spPr bwMode="auto">
          <a:xfrm>
            <a:off x="611188" y="2062163"/>
            <a:ext cx="288925" cy="288925"/>
          </a:xfrm>
          <a:prstGeom prst="rect">
            <a:avLst/>
          </a:prstGeom>
          <a:solidFill>
            <a:srgbClr val="EEFFBF"/>
          </a:solidFill>
          <a:ln w="12700">
            <a:solidFill>
              <a:schemeClr val="tx1">
                <a:lumMod val="50000"/>
                <a:lumOff val="50000"/>
              </a:schemeClr>
            </a:solidFill>
            <a:miter lim="800000"/>
            <a:headEnd/>
            <a:tailEnd/>
          </a:ln>
        </p:spPr>
        <p:txBody>
          <a:bodyPr wrap="none" tIns="0" bIns="46800" anchor="ctr"/>
          <a:lstStyle/>
          <a:p>
            <a:pPr>
              <a:defRPr/>
            </a:pPr>
            <a:endParaRPr lang="en-US" sz="1800" dirty="0"/>
          </a:p>
        </p:txBody>
      </p:sp>
      <p:sp>
        <p:nvSpPr>
          <p:cNvPr id="21" name="Rectangle 301"/>
          <p:cNvSpPr>
            <a:spLocks noChangeArrowheads="1"/>
          </p:cNvSpPr>
          <p:nvPr/>
        </p:nvSpPr>
        <p:spPr bwMode="auto">
          <a:xfrm>
            <a:off x="1476375" y="2060575"/>
            <a:ext cx="287338" cy="288925"/>
          </a:xfrm>
          <a:prstGeom prst="rect">
            <a:avLst/>
          </a:prstGeom>
          <a:solidFill>
            <a:srgbClr val="EEFFBF"/>
          </a:solidFill>
          <a:ln w="12700">
            <a:solidFill>
              <a:schemeClr val="tx1">
                <a:lumMod val="50000"/>
                <a:lumOff val="50000"/>
              </a:schemeClr>
            </a:solidFill>
            <a:miter lim="800000"/>
            <a:headEnd/>
            <a:tailEnd/>
          </a:ln>
        </p:spPr>
        <p:txBody>
          <a:bodyPr wrap="none" tIns="0" bIns="46800" anchor="ctr"/>
          <a:lstStyle/>
          <a:p>
            <a:pPr>
              <a:defRPr/>
            </a:pPr>
            <a:r>
              <a:rPr lang="en-US" sz="1400" dirty="0">
                <a:latin typeface="Wingdings"/>
                <a:ea typeface="Wingdings"/>
                <a:cs typeface="Wingdings"/>
                <a:sym typeface="Wingdings"/>
              </a:rPr>
              <a:t></a:t>
            </a:r>
            <a:endParaRPr lang="en-US" sz="1400" dirty="0">
              <a:latin typeface="Wingdings"/>
              <a:ea typeface="Wingdings"/>
              <a:cs typeface="Wingdings"/>
            </a:endParaRPr>
          </a:p>
        </p:txBody>
      </p:sp>
      <p:sp>
        <p:nvSpPr>
          <p:cNvPr id="47121" name="Rounded Rectangle 23"/>
          <p:cNvSpPr>
            <a:spLocks noChangeArrowheads="1"/>
          </p:cNvSpPr>
          <p:nvPr/>
        </p:nvSpPr>
        <p:spPr bwMode="auto">
          <a:xfrm>
            <a:off x="3419475" y="4437063"/>
            <a:ext cx="2376488" cy="215900"/>
          </a:xfrm>
          <a:prstGeom prst="roundRect">
            <a:avLst>
              <a:gd name="adj" fmla="val 16667"/>
            </a:avLst>
          </a:prstGeom>
          <a:solidFill>
            <a:srgbClr val="E7D051">
              <a:alpha val="36862"/>
            </a:srgbClr>
          </a:solidFill>
          <a:ln w="12700">
            <a:solidFill>
              <a:schemeClr val="tx1"/>
            </a:solidFill>
            <a:round/>
            <a:headEnd/>
            <a:tailEnd/>
          </a:ln>
        </p:spPr>
        <p:txBody>
          <a:bodyPr/>
          <a:lstStyle/>
          <a:p>
            <a:endParaRPr lang="en-US" dirty="0"/>
          </a:p>
        </p:txBody>
      </p:sp>
      <p:sp>
        <p:nvSpPr>
          <p:cNvPr id="47122" name="Text Box 9"/>
          <p:cNvSpPr txBox="1">
            <a:spLocks noChangeArrowheads="1"/>
          </p:cNvSpPr>
          <p:nvPr/>
        </p:nvSpPr>
        <p:spPr bwMode="auto">
          <a:xfrm>
            <a:off x="3563938" y="3284538"/>
            <a:ext cx="2160587" cy="2889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201600" tIns="46800" rIns="0" bIns="46800"/>
          <a:lstStyle>
            <a:lvl1pPr marL="342900" indent="-342900">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algn="l">
              <a:lnSpc>
                <a:spcPct val="90000"/>
              </a:lnSpc>
              <a:spcBef>
                <a:spcPts val="400"/>
              </a:spcBef>
              <a:buClr>
                <a:srgbClr val="006600"/>
              </a:buClr>
              <a:buSzPct val="85000"/>
            </a:pPr>
            <a:r>
              <a:rPr lang="en-US" sz="1400" dirty="0">
                <a:latin typeface="Consolas" charset="0"/>
                <a:cs typeface="Arial Unicode MS" charset="0"/>
              </a:rPr>
              <a:t>#  cond  act  next</a:t>
            </a:r>
          </a:p>
        </p:txBody>
      </p:sp>
      <p:sp>
        <p:nvSpPr>
          <p:cNvPr id="47123" name="Rectangle 148"/>
          <p:cNvSpPr>
            <a:spLocks noChangeArrowheads="1"/>
          </p:cNvSpPr>
          <p:nvPr/>
        </p:nvSpPr>
        <p:spPr bwMode="auto">
          <a:xfrm>
            <a:off x="468313" y="836613"/>
            <a:ext cx="7991475" cy="5762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2075" tIns="46038" rIns="92075" bIns="46038"/>
          <a:lstStyle/>
          <a:p>
            <a:pPr algn="l">
              <a:spcBef>
                <a:spcPts val="1075"/>
              </a:spcBef>
              <a:buClr>
                <a:srgbClr val="006600"/>
              </a:buClr>
              <a:buSzPct val="80000"/>
            </a:pPr>
            <a:r>
              <a:rPr lang="en-US" sz="1800" u="sng" dirty="0">
                <a:latin typeface="Times New Roman" charset="0"/>
                <a:cs typeface="Times New Roman" charset="0"/>
              </a:rPr>
              <a:t>Task:</a:t>
            </a:r>
            <a:r>
              <a:rPr lang="en-US" sz="1800" dirty="0">
                <a:latin typeface="Times New Roman" charset="0"/>
                <a:cs typeface="Times New Roman" charset="0"/>
              </a:rPr>
              <a:t> write a program that computes   </a:t>
            </a:r>
            <a:r>
              <a:rPr lang="en-US" i="1" dirty="0">
                <a:latin typeface="Times New Roman" charset="0"/>
                <a:cs typeface="Times New Roman" charset="0"/>
              </a:rPr>
              <a:t>f</a:t>
            </a:r>
            <a:r>
              <a:rPr lang="en-US" dirty="0">
                <a:latin typeface="Times New Roman" charset="0"/>
                <a:cs typeface="Times New Roman" charset="0"/>
              </a:rPr>
              <a:t> (</a:t>
            </a:r>
            <a:r>
              <a:rPr lang="en-US" i="1" dirty="0">
                <a:latin typeface="Times New Roman" charset="0"/>
                <a:cs typeface="Times New Roman" charset="0"/>
              </a:rPr>
              <a:t>x</a:t>
            </a:r>
            <a:r>
              <a:rPr lang="en-US" dirty="0">
                <a:latin typeface="Times New Roman" charset="0"/>
                <a:cs typeface="Times New Roman" charset="0"/>
              </a:rPr>
              <a:t>) = </a:t>
            </a:r>
            <a:r>
              <a:rPr lang="en-US" i="1" dirty="0">
                <a:latin typeface="Times New Roman" charset="0"/>
                <a:cs typeface="Times New Roman" charset="0"/>
              </a:rPr>
              <a:t>x </a:t>
            </a:r>
            <a:r>
              <a:rPr lang="en-US" dirty="0">
                <a:latin typeface="Times New Roman" charset="0"/>
                <a:cs typeface="Times New Roman" charset="0"/>
              </a:rPr>
              <a:t>+ 1</a:t>
            </a:r>
          </a:p>
          <a:p>
            <a:pPr algn="l">
              <a:spcBef>
                <a:spcPts val="1075"/>
              </a:spcBef>
              <a:buClr>
                <a:srgbClr val="006600"/>
              </a:buClr>
              <a:buSzPct val="80000"/>
            </a:pPr>
            <a:endParaRPr lang="en-US" dirty="0">
              <a:latin typeface="Times New Roman" charset="0"/>
              <a:cs typeface="Times New Roman" charset="0"/>
            </a:endParaRPr>
          </a:p>
        </p:txBody>
      </p:sp>
      <p:sp>
        <p:nvSpPr>
          <p:cNvPr id="23" name="Rectangle 148"/>
          <p:cNvSpPr>
            <a:spLocks noChangeArrowheads="1"/>
          </p:cNvSpPr>
          <p:nvPr/>
        </p:nvSpPr>
        <p:spPr bwMode="auto">
          <a:xfrm>
            <a:off x="990600" y="3276600"/>
            <a:ext cx="1970087" cy="18208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2075" tIns="46038" rIns="92075" bIns="46038"/>
          <a:lstStyle/>
          <a:p>
            <a:pPr algn="l">
              <a:spcBef>
                <a:spcPct val="100000"/>
              </a:spcBef>
              <a:buClr>
                <a:srgbClr val="006600"/>
              </a:buClr>
              <a:buSzPct val="85000"/>
              <a:defRPr/>
            </a:pPr>
            <a:r>
              <a:rPr lang="en-US" sz="1600" dirty="0">
                <a:latin typeface="Times New Roman"/>
                <a:cs typeface="Times New Roman"/>
              </a:rPr>
              <a:t>Commands:</a:t>
            </a:r>
          </a:p>
          <a:p>
            <a:pPr algn="l">
              <a:spcBef>
                <a:spcPts val="720"/>
              </a:spcBef>
              <a:buSzPct val="65000"/>
              <a:defRPr/>
            </a:pPr>
            <a:r>
              <a:rPr lang="en-US" sz="1600" dirty="0">
                <a:latin typeface="Consolas"/>
                <a:cs typeface="Consolas"/>
              </a:rPr>
              <a:t>L  </a:t>
            </a:r>
            <a:r>
              <a:rPr lang="en-US" sz="1400" dirty="0">
                <a:latin typeface="Consolas"/>
                <a:cs typeface="Consolas"/>
              </a:rPr>
              <a:t>(go</a:t>
            </a:r>
            <a:r>
              <a:rPr lang="en-US" sz="1600" dirty="0">
                <a:latin typeface="+mn-lt"/>
                <a:cs typeface="Consolas"/>
              </a:rPr>
              <a:t> </a:t>
            </a:r>
            <a:r>
              <a:rPr lang="en-US" sz="1400" dirty="0">
                <a:latin typeface="Consolas"/>
                <a:cs typeface="Consolas"/>
              </a:rPr>
              <a:t>left)</a:t>
            </a:r>
          </a:p>
          <a:p>
            <a:pPr algn="l">
              <a:spcBef>
                <a:spcPts val="720"/>
              </a:spcBef>
              <a:buSzPct val="65000"/>
              <a:defRPr/>
            </a:pPr>
            <a:r>
              <a:rPr lang="en-US" sz="1600" dirty="0">
                <a:latin typeface="Consolas"/>
                <a:cs typeface="Consolas"/>
              </a:rPr>
              <a:t>R  </a:t>
            </a:r>
            <a:r>
              <a:rPr lang="en-US" sz="1400" dirty="0">
                <a:latin typeface="Consolas"/>
                <a:cs typeface="Consolas"/>
              </a:rPr>
              <a:t>(go</a:t>
            </a:r>
            <a:r>
              <a:rPr lang="en-US" sz="1400" dirty="0">
                <a:cs typeface="Consolas"/>
              </a:rPr>
              <a:t> </a:t>
            </a:r>
            <a:r>
              <a:rPr lang="en-US" sz="1400" dirty="0">
                <a:latin typeface="Consolas"/>
                <a:cs typeface="Consolas"/>
              </a:rPr>
              <a:t>right)</a:t>
            </a:r>
            <a:endParaRPr lang="en-US" sz="1400" dirty="0">
              <a:latin typeface="+mn-lt"/>
              <a:cs typeface="Consolas"/>
            </a:endParaRPr>
          </a:p>
          <a:p>
            <a:pPr algn="l">
              <a:spcBef>
                <a:spcPts val="720"/>
              </a:spcBef>
              <a:buSzPct val="65000"/>
              <a:defRPr/>
            </a:pPr>
            <a:r>
              <a:rPr lang="en-US" sz="1600" dirty="0">
                <a:latin typeface="Wingdings"/>
                <a:ea typeface="Wingdings"/>
                <a:cs typeface="Wingdings"/>
                <a:sym typeface="Wingdings"/>
              </a:rPr>
              <a:t></a:t>
            </a:r>
            <a:r>
              <a:rPr lang="en-US" sz="1600" dirty="0">
                <a:latin typeface="Consolas"/>
                <a:cs typeface="Consolas"/>
              </a:rPr>
              <a:t>  </a:t>
            </a:r>
            <a:r>
              <a:rPr lang="en-US" sz="1400" dirty="0">
                <a:latin typeface="Consolas"/>
                <a:cs typeface="Consolas"/>
              </a:rPr>
              <a:t>(write</a:t>
            </a:r>
            <a:r>
              <a:rPr lang="en-US" sz="1400" dirty="0">
                <a:cs typeface="Consolas"/>
              </a:rPr>
              <a:t> </a:t>
            </a:r>
            <a:r>
              <a:rPr lang="en-US" sz="1400" dirty="0">
                <a:latin typeface="Consolas"/>
                <a:cs typeface="Consolas"/>
              </a:rPr>
              <a:t>mark)</a:t>
            </a:r>
            <a:endParaRPr lang="en-US" sz="1400" dirty="0">
              <a:latin typeface="+mn-lt"/>
              <a:cs typeface="Consolas"/>
            </a:endParaRPr>
          </a:p>
          <a:p>
            <a:pPr algn="l">
              <a:spcBef>
                <a:spcPts val="720"/>
              </a:spcBef>
              <a:buSzPct val="65000"/>
              <a:defRPr/>
            </a:pPr>
            <a:r>
              <a:rPr lang="en-US" sz="1800" dirty="0">
                <a:latin typeface="Consolas"/>
                <a:cs typeface="Consolas"/>
              </a:rPr>
              <a:t>-</a:t>
            </a:r>
            <a:r>
              <a:rPr lang="en-US" sz="1600" dirty="0">
                <a:latin typeface="Consolas"/>
                <a:cs typeface="Consolas"/>
              </a:rPr>
              <a:t>  </a:t>
            </a:r>
            <a:r>
              <a:rPr lang="en-US" sz="1400" dirty="0">
                <a:latin typeface="Consolas"/>
                <a:cs typeface="Consolas"/>
              </a:rPr>
              <a:t>(write</a:t>
            </a:r>
            <a:r>
              <a:rPr lang="en-US" sz="1400" dirty="0">
                <a:cs typeface="Consolas"/>
              </a:rPr>
              <a:t> </a:t>
            </a:r>
            <a:r>
              <a:rPr lang="en-US" sz="1400" dirty="0">
                <a:latin typeface="Consolas"/>
                <a:cs typeface="Consolas"/>
              </a:rPr>
              <a:t>blank)</a:t>
            </a:r>
            <a:endParaRPr lang="en-US" sz="1400" dirty="0">
              <a:latin typeface="+mn-lt"/>
              <a:cs typeface="Consolas"/>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 Box 9">
            <a:extLst>
              <a:ext uri="{FF2B5EF4-FFF2-40B4-BE49-F238E27FC236}">
                <a16:creationId xmlns:a16="http://schemas.microsoft.com/office/drawing/2014/main" id="{42539B79-2EE4-E041-B480-85AAAE3D5D1A}"/>
              </a:ext>
            </a:extLst>
          </p:cNvPr>
          <p:cNvSpPr txBox="1">
            <a:spLocks noChangeArrowheads="1"/>
          </p:cNvSpPr>
          <p:nvPr/>
        </p:nvSpPr>
        <p:spPr bwMode="auto">
          <a:xfrm>
            <a:off x="3563938" y="3573463"/>
            <a:ext cx="2074862" cy="1439862"/>
          </a:xfrm>
          <a:prstGeom prst="rect">
            <a:avLst/>
          </a:prstGeom>
          <a:solidFill>
            <a:schemeClr val="bg1"/>
          </a:solidFill>
          <a:ln w="9525">
            <a:solidFill>
              <a:srgbClr val="293973"/>
            </a:solidFill>
            <a:miter lim="800000"/>
            <a:headEnd/>
            <a:tailEnd/>
          </a:ln>
          <a:effectLst>
            <a:outerShdw blurRad="50800" dist="38100" dir="2700000" algn="tl" rotWithShape="0">
              <a:prstClr val="black">
                <a:alpha val="40000"/>
              </a:prstClr>
            </a:outerShdw>
          </a:effectLst>
        </p:spPr>
        <p:txBody>
          <a:bodyPr lIns="201600" tIns="46800" rIns="0" bIns="46800" anchor="ctr"/>
          <a:lstStyle>
            <a:lvl1pPr marL="342900" indent="-342900">
              <a:defRPr sz="2400">
                <a:solidFill>
                  <a:schemeClr val="tx1"/>
                </a:solidFill>
                <a:latin typeface="Arial" charset="0"/>
                <a:ea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algn="l">
              <a:lnSpc>
                <a:spcPct val="90000"/>
              </a:lnSpc>
              <a:spcBef>
                <a:spcPts val="400"/>
              </a:spcBef>
              <a:buClr>
                <a:srgbClr val="006600"/>
              </a:buClr>
              <a:buSzPct val="85000"/>
              <a:defRPr/>
            </a:pPr>
            <a:r>
              <a:rPr lang="en-US" sz="1400" dirty="0">
                <a:latin typeface="Consolas" charset="0"/>
                <a:ea typeface="Arial Unicode MS" charset="0"/>
                <a:cs typeface="Consolas" charset="0"/>
              </a:rPr>
              <a:t>1:       L    2</a:t>
            </a:r>
          </a:p>
          <a:p>
            <a:pPr algn="l">
              <a:lnSpc>
                <a:spcPct val="90000"/>
              </a:lnSpc>
              <a:spcBef>
                <a:spcPts val="400"/>
              </a:spcBef>
              <a:buClr>
                <a:srgbClr val="006600"/>
              </a:buClr>
              <a:buSzPct val="85000"/>
              <a:defRPr/>
            </a:pPr>
            <a:r>
              <a:rPr lang="en-US" sz="1400" dirty="0">
                <a:latin typeface="Consolas" charset="0"/>
                <a:ea typeface="Arial Unicode MS" charset="0"/>
                <a:cs typeface="Consolas" charset="0"/>
              </a:rPr>
              <a:t>2:</a:t>
            </a:r>
            <a:r>
              <a:rPr lang="en-US" sz="1400" dirty="0">
                <a:latin typeface="Wingdings"/>
                <a:ea typeface="Wingdings"/>
                <a:cs typeface="Wingdings"/>
                <a:sym typeface="Wingdings"/>
              </a:rPr>
              <a:t> </a:t>
            </a:r>
            <a:r>
              <a:rPr lang="en-US" sz="1400" dirty="0">
                <a:latin typeface="Consolas" charset="0"/>
                <a:ea typeface="Arial Unicode MS" charset="0"/>
                <a:cs typeface="Consolas" charset="0"/>
              </a:rPr>
              <a:t>         1</a:t>
            </a:r>
          </a:p>
          <a:p>
            <a:pPr algn="l">
              <a:lnSpc>
                <a:spcPct val="90000"/>
              </a:lnSpc>
              <a:spcBef>
                <a:spcPts val="400"/>
              </a:spcBef>
              <a:buClr>
                <a:srgbClr val="006600"/>
              </a:buClr>
              <a:buSzPct val="85000"/>
              <a:defRPr/>
            </a:pPr>
            <a:r>
              <a:rPr lang="en-US" sz="1400" dirty="0">
                <a:latin typeface="Consolas" charset="0"/>
                <a:ea typeface="Arial Unicode MS" charset="0"/>
                <a:cs typeface="Consolas" charset="0"/>
              </a:rPr>
              <a:t>3:       </a:t>
            </a:r>
            <a:r>
              <a:rPr lang="en-US" sz="1400" dirty="0">
                <a:latin typeface="Wingdings"/>
                <a:ea typeface="Wingdings"/>
                <a:cs typeface="Wingdings"/>
                <a:sym typeface="Wingdings"/>
              </a:rPr>
              <a:t> </a:t>
            </a:r>
            <a:r>
              <a:rPr lang="en-US" sz="1400" dirty="0">
                <a:latin typeface="Consolas" charset="0"/>
                <a:ea typeface="Arial Unicode MS" charset="0"/>
                <a:cs typeface="Consolas" charset="0"/>
              </a:rPr>
              <a:t>  4</a:t>
            </a:r>
          </a:p>
          <a:p>
            <a:pPr algn="l">
              <a:lnSpc>
                <a:spcPct val="90000"/>
              </a:lnSpc>
              <a:spcBef>
                <a:spcPts val="400"/>
              </a:spcBef>
              <a:buClr>
                <a:srgbClr val="006600"/>
              </a:buClr>
              <a:buSzPct val="85000"/>
              <a:defRPr/>
            </a:pPr>
            <a:r>
              <a:rPr lang="en-US" sz="1400" dirty="0">
                <a:latin typeface="Consolas" charset="0"/>
                <a:ea typeface="Arial Unicode MS" charset="0"/>
                <a:cs typeface="Consolas" charset="0"/>
              </a:rPr>
              <a:t>4:       R   </a:t>
            </a:r>
            <a:r>
              <a:rPr lang="en-US" sz="1600" dirty="0">
                <a:latin typeface="Consolas" charset="0"/>
                <a:ea typeface="Arial Unicode MS" charset="0"/>
                <a:cs typeface="Consolas" charset="0"/>
              </a:rPr>
              <a:t> </a:t>
            </a:r>
            <a:r>
              <a:rPr lang="en-US" sz="1400" dirty="0">
                <a:latin typeface="Consolas" charset="0"/>
                <a:ea typeface="Arial Unicode MS" charset="0"/>
                <a:cs typeface="Consolas" charset="0"/>
              </a:rPr>
              <a:t>5</a:t>
            </a:r>
          </a:p>
          <a:p>
            <a:pPr algn="l">
              <a:lnSpc>
                <a:spcPct val="90000"/>
              </a:lnSpc>
              <a:spcBef>
                <a:spcPts val="400"/>
              </a:spcBef>
              <a:buClr>
                <a:srgbClr val="006600"/>
              </a:buClr>
              <a:buSzPct val="85000"/>
              <a:defRPr/>
            </a:pPr>
            <a:r>
              <a:rPr lang="en-US" sz="1400" dirty="0">
                <a:latin typeface="Consolas" charset="0"/>
                <a:ea typeface="Arial Unicode MS" charset="0"/>
                <a:cs typeface="Consolas" charset="0"/>
              </a:rPr>
              <a:t>5:  </a:t>
            </a:r>
            <a:r>
              <a:rPr lang="en-US" sz="1400" dirty="0">
                <a:latin typeface="Wingdings"/>
                <a:ea typeface="Wingdings"/>
                <a:cs typeface="Wingdings"/>
                <a:sym typeface="Wingdings"/>
              </a:rPr>
              <a:t></a:t>
            </a:r>
            <a:r>
              <a:rPr lang="en-US" sz="1200" dirty="0">
                <a:latin typeface="Consolas" charset="0"/>
                <a:ea typeface="Arial Unicode MS" charset="0"/>
                <a:cs typeface="Consolas" charset="0"/>
              </a:rPr>
              <a:t> </a:t>
            </a:r>
            <a:r>
              <a:rPr lang="en-US" sz="1400" dirty="0">
                <a:latin typeface="Consolas" charset="0"/>
                <a:ea typeface="Arial Unicode MS" charset="0"/>
                <a:cs typeface="Consolas" charset="0"/>
              </a:rPr>
              <a:t>        4</a:t>
            </a:r>
          </a:p>
        </p:txBody>
      </p:sp>
      <p:sp>
        <p:nvSpPr>
          <p:cNvPr id="171010" name="Rectangle 2"/>
          <p:cNvSpPr>
            <a:spLocks noGrp="1" noChangeArrowheads="1"/>
          </p:cNvSpPr>
          <p:nvPr>
            <p:ph type="title" idx="4294967295"/>
          </p:nvPr>
        </p:nvSpPr>
        <p:spPr/>
        <p:txBody>
          <a:bodyPr/>
          <a:lstStyle/>
          <a:p>
            <a:pPr>
              <a:defRPr/>
            </a:pPr>
            <a:r>
              <a:rPr lang="en-US" dirty="0"/>
              <a:t>Turing machine</a:t>
            </a:r>
          </a:p>
        </p:txBody>
      </p:sp>
      <p:sp>
        <p:nvSpPr>
          <p:cNvPr id="49154" name="Rectangle 301"/>
          <p:cNvSpPr>
            <a:spLocks noChangeArrowheads="1"/>
          </p:cNvSpPr>
          <p:nvPr/>
        </p:nvSpPr>
        <p:spPr bwMode="auto">
          <a:xfrm>
            <a:off x="250825" y="1990725"/>
            <a:ext cx="288925" cy="2873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tIns="0" bIns="46800" anchor="ctr"/>
          <a:lstStyle/>
          <a:p>
            <a:r>
              <a:rPr lang="en-US" sz="2800" dirty="0"/>
              <a:t>...</a:t>
            </a:r>
          </a:p>
        </p:txBody>
      </p:sp>
      <p:sp>
        <p:nvSpPr>
          <p:cNvPr id="257" name="Rectangle 301"/>
          <p:cNvSpPr>
            <a:spLocks noChangeArrowheads="1"/>
          </p:cNvSpPr>
          <p:nvPr/>
        </p:nvSpPr>
        <p:spPr bwMode="auto">
          <a:xfrm>
            <a:off x="2339975" y="2062163"/>
            <a:ext cx="287338" cy="288925"/>
          </a:xfrm>
          <a:prstGeom prst="rect">
            <a:avLst/>
          </a:prstGeom>
          <a:solidFill>
            <a:srgbClr val="EEFFBF"/>
          </a:solidFill>
          <a:ln w="12700">
            <a:solidFill>
              <a:schemeClr val="tx1">
                <a:lumMod val="50000"/>
                <a:lumOff val="50000"/>
              </a:schemeClr>
            </a:solidFill>
            <a:miter lim="800000"/>
            <a:headEnd/>
            <a:tailEnd/>
          </a:ln>
        </p:spPr>
        <p:txBody>
          <a:bodyPr wrap="none" tIns="0" bIns="46800" anchor="ctr"/>
          <a:lstStyle/>
          <a:p>
            <a:pPr>
              <a:defRPr/>
            </a:pPr>
            <a:r>
              <a:rPr lang="en-US" sz="1400" dirty="0">
                <a:latin typeface="Wingdings"/>
                <a:ea typeface="Wingdings"/>
                <a:cs typeface="Wingdings"/>
                <a:sym typeface="Wingdings"/>
              </a:rPr>
              <a:t></a:t>
            </a:r>
            <a:endParaRPr lang="en-US" sz="1400" dirty="0">
              <a:latin typeface="Wingdings"/>
              <a:ea typeface="Wingdings"/>
              <a:cs typeface="Wingdings"/>
            </a:endParaRPr>
          </a:p>
        </p:txBody>
      </p:sp>
      <p:sp>
        <p:nvSpPr>
          <p:cNvPr id="258" name="Rectangle 301"/>
          <p:cNvSpPr>
            <a:spLocks noChangeArrowheads="1"/>
          </p:cNvSpPr>
          <p:nvPr/>
        </p:nvSpPr>
        <p:spPr bwMode="auto">
          <a:xfrm>
            <a:off x="2627313" y="2062163"/>
            <a:ext cx="288925" cy="288925"/>
          </a:xfrm>
          <a:prstGeom prst="rect">
            <a:avLst/>
          </a:prstGeom>
          <a:solidFill>
            <a:srgbClr val="EEFFBF"/>
          </a:solidFill>
          <a:ln w="12700">
            <a:solidFill>
              <a:schemeClr val="tx1">
                <a:lumMod val="50000"/>
                <a:lumOff val="50000"/>
              </a:schemeClr>
            </a:solidFill>
            <a:miter lim="800000"/>
            <a:headEnd/>
            <a:tailEnd/>
          </a:ln>
        </p:spPr>
        <p:txBody>
          <a:bodyPr wrap="none" tIns="0" bIns="46800" anchor="ctr"/>
          <a:lstStyle/>
          <a:p>
            <a:pPr>
              <a:defRPr/>
            </a:pPr>
            <a:endParaRPr lang="en-US" sz="1400" dirty="0"/>
          </a:p>
        </p:txBody>
      </p:sp>
      <p:sp>
        <p:nvSpPr>
          <p:cNvPr id="49157" name="Down Arrow 258"/>
          <p:cNvSpPr>
            <a:spLocks noChangeArrowheads="1"/>
          </p:cNvSpPr>
          <p:nvPr/>
        </p:nvSpPr>
        <p:spPr bwMode="auto">
          <a:xfrm>
            <a:off x="1763713" y="1700213"/>
            <a:ext cx="211137" cy="290512"/>
          </a:xfrm>
          <a:prstGeom prst="downArrow">
            <a:avLst>
              <a:gd name="adj1" fmla="val 50000"/>
              <a:gd name="adj2" fmla="val 50254"/>
            </a:avLst>
          </a:prstGeom>
          <a:solidFill>
            <a:srgbClr val="CC3300"/>
          </a:solidFill>
          <a:ln w="12700">
            <a:solidFill>
              <a:srgbClr val="800000"/>
            </a:solidFill>
            <a:round/>
            <a:headEnd/>
            <a:tailEnd/>
          </a:ln>
        </p:spPr>
        <p:txBody>
          <a:bodyPr/>
          <a:lstStyle/>
          <a:p>
            <a:endParaRPr lang="en-US" dirty="0"/>
          </a:p>
        </p:txBody>
      </p:sp>
      <p:sp>
        <p:nvSpPr>
          <p:cNvPr id="49158" name="Rectangle 301"/>
          <p:cNvSpPr>
            <a:spLocks noChangeArrowheads="1"/>
          </p:cNvSpPr>
          <p:nvPr/>
        </p:nvSpPr>
        <p:spPr bwMode="auto">
          <a:xfrm>
            <a:off x="3563938" y="1990725"/>
            <a:ext cx="287337" cy="2873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tIns="0" bIns="46800" anchor="ctr"/>
          <a:lstStyle/>
          <a:p>
            <a:r>
              <a:rPr lang="en-US" sz="2800" dirty="0"/>
              <a:t>...</a:t>
            </a:r>
          </a:p>
        </p:txBody>
      </p:sp>
      <p:sp>
        <p:nvSpPr>
          <p:cNvPr id="262" name="Rectangle 301"/>
          <p:cNvSpPr>
            <a:spLocks noChangeArrowheads="1"/>
          </p:cNvSpPr>
          <p:nvPr/>
        </p:nvSpPr>
        <p:spPr bwMode="auto">
          <a:xfrm>
            <a:off x="1763713" y="2062163"/>
            <a:ext cx="287337" cy="288925"/>
          </a:xfrm>
          <a:prstGeom prst="rect">
            <a:avLst/>
          </a:prstGeom>
          <a:solidFill>
            <a:srgbClr val="EEFFBF"/>
          </a:solidFill>
          <a:ln w="12700">
            <a:solidFill>
              <a:schemeClr val="tx1">
                <a:lumMod val="50000"/>
                <a:lumOff val="50000"/>
              </a:schemeClr>
            </a:solidFill>
            <a:miter lim="800000"/>
            <a:headEnd/>
            <a:tailEnd/>
          </a:ln>
        </p:spPr>
        <p:txBody>
          <a:bodyPr wrap="none" tIns="0" bIns="46800" anchor="ctr"/>
          <a:lstStyle/>
          <a:p>
            <a:pPr>
              <a:defRPr/>
            </a:pPr>
            <a:r>
              <a:rPr lang="en-US" sz="1400" dirty="0">
                <a:latin typeface="Wingdings"/>
                <a:ea typeface="Wingdings"/>
                <a:cs typeface="Wingdings"/>
                <a:sym typeface="Wingdings"/>
              </a:rPr>
              <a:t></a:t>
            </a:r>
            <a:endParaRPr lang="en-US" sz="1400" dirty="0">
              <a:latin typeface="Wingdings"/>
              <a:ea typeface="Wingdings"/>
              <a:cs typeface="Wingdings"/>
            </a:endParaRPr>
          </a:p>
        </p:txBody>
      </p:sp>
      <p:sp>
        <p:nvSpPr>
          <p:cNvPr id="263" name="Rectangle 301"/>
          <p:cNvSpPr>
            <a:spLocks noChangeArrowheads="1"/>
          </p:cNvSpPr>
          <p:nvPr/>
        </p:nvSpPr>
        <p:spPr bwMode="auto">
          <a:xfrm>
            <a:off x="2051050" y="2062163"/>
            <a:ext cx="288925" cy="288925"/>
          </a:xfrm>
          <a:prstGeom prst="rect">
            <a:avLst/>
          </a:prstGeom>
          <a:solidFill>
            <a:srgbClr val="EEFFBF"/>
          </a:solidFill>
          <a:ln w="12700">
            <a:solidFill>
              <a:schemeClr val="tx1">
                <a:lumMod val="50000"/>
                <a:lumOff val="50000"/>
              </a:schemeClr>
            </a:solidFill>
            <a:miter lim="800000"/>
            <a:headEnd/>
            <a:tailEnd/>
          </a:ln>
        </p:spPr>
        <p:txBody>
          <a:bodyPr wrap="none" tIns="0" bIns="46800" anchor="ctr"/>
          <a:lstStyle/>
          <a:p>
            <a:pPr>
              <a:defRPr/>
            </a:pPr>
            <a:r>
              <a:rPr lang="en-US" sz="1400" dirty="0">
                <a:latin typeface="Wingdings"/>
                <a:ea typeface="Wingdings"/>
                <a:cs typeface="Wingdings"/>
                <a:sym typeface="Wingdings"/>
              </a:rPr>
              <a:t></a:t>
            </a:r>
            <a:endParaRPr lang="en-US" sz="1400" dirty="0">
              <a:latin typeface="Wingdings"/>
              <a:ea typeface="Wingdings"/>
              <a:cs typeface="Wingdings"/>
            </a:endParaRPr>
          </a:p>
        </p:txBody>
      </p:sp>
      <p:sp>
        <p:nvSpPr>
          <p:cNvPr id="264" name="Rectangle 301"/>
          <p:cNvSpPr>
            <a:spLocks noChangeArrowheads="1"/>
          </p:cNvSpPr>
          <p:nvPr/>
        </p:nvSpPr>
        <p:spPr bwMode="auto">
          <a:xfrm>
            <a:off x="900113" y="2062163"/>
            <a:ext cx="287337" cy="288925"/>
          </a:xfrm>
          <a:prstGeom prst="rect">
            <a:avLst/>
          </a:prstGeom>
          <a:solidFill>
            <a:srgbClr val="EEFFBF"/>
          </a:solidFill>
          <a:ln w="12700">
            <a:solidFill>
              <a:schemeClr val="tx1">
                <a:lumMod val="50000"/>
                <a:lumOff val="50000"/>
              </a:schemeClr>
            </a:solidFill>
            <a:miter lim="800000"/>
            <a:headEnd/>
            <a:tailEnd/>
          </a:ln>
        </p:spPr>
        <p:txBody>
          <a:bodyPr wrap="none" tIns="0" bIns="46800" anchor="ctr"/>
          <a:lstStyle/>
          <a:p>
            <a:pPr>
              <a:defRPr/>
            </a:pPr>
            <a:endParaRPr lang="en-US" sz="1800" dirty="0"/>
          </a:p>
        </p:txBody>
      </p:sp>
      <p:sp>
        <p:nvSpPr>
          <p:cNvPr id="265" name="Rectangle 301"/>
          <p:cNvSpPr>
            <a:spLocks noChangeArrowheads="1"/>
          </p:cNvSpPr>
          <p:nvPr/>
        </p:nvSpPr>
        <p:spPr bwMode="auto">
          <a:xfrm>
            <a:off x="1187450" y="2062163"/>
            <a:ext cx="288925" cy="288925"/>
          </a:xfrm>
          <a:prstGeom prst="rect">
            <a:avLst/>
          </a:prstGeom>
          <a:solidFill>
            <a:srgbClr val="EEFFBF"/>
          </a:solidFill>
          <a:ln w="12700">
            <a:solidFill>
              <a:schemeClr val="tx1">
                <a:lumMod val="50000"/>
                <a:lumOff val="50000"/>
              </a:schemeClr>
            </a:solidFill>
            <a:miter lim="800000"/>
            <a:headEnd/>
            <a:tailEnd/>
          </a:ln>
        </p:spPr>
        <p:txBody>
          <a:bodyPr wrap="none" tIns="0" bIns="46800" anchor="ctr"/>
          <a:lstStyle/>
          <a:p>
            <a:pPr>
              <a:defRPr/>
            </a:pPr>
            <a:endParaRPr lang="en-US" sz="1800" dirty="0"/>
          </a:p>
        </p:txBody>
      </p:sp>
      <p:sp>
        <p:nvSpPr>
          <p:cNvPr id="266" name="Rectangle 301"/>
          <p:cNvSpPr>
            <a:spLocks noChangeArrowheads="1"/>
          </p:cNvSpPr>
          <p:nvPr/>
        </p:nvSpPr>
        <p:spPr bwMode="auto">
          <a:xfrm>
            <a:off x="2916238" y="2062163"/>
            <a:ext cx="287337" cy="288925"/>
          </a:xfrm>
          <a:prstGeom prst="rect">
            <a:avLst/>
          </a:prstGeom>
          <a:solidFill>
            <a:srgbClr val="EEFFBF"/>
          </a:solidFill>
          <a:ln w="12700">
            <a:solidFill>
              <a:schemeClr val="tx1">
                <a:lumMod val="50000"/>
                <a:lumOff val="50000"/>
              </a:schemeClr>
            </a:solidFill>
            <a:miter lim="800000"/>
            <a:headEnd/>
            <a:tailEnd/>
          </a:ln>
        </p:spPr>
        <p:txBody>
          <a:bodyPr wrap="none" tIns="0" bIns="46800" anchor="ctr"/>
          <a:lstStyle/>
          <a:p>
            <a:pPr>
              <a:defRPr/>
            </a:pPr>
            <a:endParaRPr lang="en-US" sz="1800" dirty="0"/>
          </a:p>
        </p:txBody>
      </p:sp>
      <p:sp>
        <p:nvSpPr>
          <p:cNvPr id="267" name="Rectangle 301"/>
          <p:cNvSpPr>
            <a:spLocks noChangeArrowheads="1"/>
          </p:cNvSpPr>
          <p:nvPr/>
        </p:nvSpPr>
        <p:spPr bwMode="auto">
          <a:xfrm>
            <a:off x="3203575" y="2062163"/>
            <a:ext cx="288925" cy="288925"/>
          </a:xfrm>
          <a:prstGeom prst="rect">
            <a:avLst/>
          </a:prstGeom>
          <a:solidFill>
            <a:srgbClr val="EEFFBF"/>
          </a:solidFill>
          <a:ln w="12700">
            <a:solidFill>
              <a:schemeClr val="tx1">
                <a:lumMod val="50000"/>
                <a:lumOff val="50000"/>
              </a:schemeClr>
            </a:solidFill>
            <a:miter lim="800000"/>
            <a:headEnd/>
            <a:tailEnd/>
          </a:ln>
        </p:spPr>
        <p:txBody>
          <a:bodyPr wrap="none" tIns="0" bIns="46800" anchor="ctr"/>
          <a:lstStyle/>
          <a:p>
            <a:pPr>
              <a:defRPr/>
            </a:pPr>
            <a:endParaRPr lang="en-US" sz="1800" dirty="0"/>
          </a:p>
        </p:txBody>
      </p:sp>
      <p:sp>
        <p:nvSpPr>
          <p:cNvPr id="268" name="Rectangle 301"/>
          <p:cNvSpPr>
            <a:spLocks noChangeArrowheads="1"/>
          </p:cNvSpPr>
          <p:nvPr/>
        </p:nvSpPr>
        <p:spPr bwMode="auto">
          <a:xfrm>
            <a:off x="611188" y="2062163"/>
            <a:ext cx="288925" cy="288925"/>
          </a:xfrm>
          <a:prstGeom prst="rect">
            <a:avLst/>
          </a:prstGeom>
          <a:solidFill>
            <a:srgbClr val="EEFFBF"/>
          </a:solidFill>
          <a:ln w="12700">
            <a:solidFill>
              <a:schemeClr val="tx1">
                <a:lumMod val="50000"/>
                <a:lumOff val="50000"/>
              </a:schemeClr>
            </a:solidFill>
            <a:miter lim="800000"/>
            <a:headEnd/>
            <a:tailEnd/>
          </a:ln>
        </p:spPr>
        <p:txBody>
          <a:bodyPr wrap="none" tIns="0" bIns="46800" anchor="ctr"/>
          <a:lstStyle/>
          <a:p>
            <a:pPr>
              <a:defRPr/>
            </a:pPr>
            <a:endParaRPr lang="en-US" sz="1800" dirty="0"/>
          </a:p>
        </p:txBody>
      </p:sp>
      <p:sp>
        <p:nvSpPr>
          <p:cNvPr id="21" name="Rectangle 301"/>
          <p:cNvSpPr>
            <a:spLocks noChangeArrowheads="1"/>
          </p:cNvSpPr>
          <p:nvPr/>
        </p:nvSpPr>
        <p:spPr bwMode="auto">
          <a:xfrm>
            <a:off x="1476375" y="2060575"/>
            <a:ext cx="287338" cy="288925"/>
          </a:xfrm>
          <a:prstGeom prst="rect">
            <a:avLst/>
          </a:prstGeom>
          <a:solidFill>
            <a:srgbClr val="EEFFBF"/>
          </a:solidFill>
          <a:ln w="12700">
            <a:solidFill>
              <a:schemeClr val="tx1">
                <a:lumMod val="50000"/>
                <a:lumOff val="50000"/>
              </a:schemeClr>
            </a:solidFill>
            <a:miter lim="800000"/>
            <a:headEnd/>
            <a:tailEnd/>
          </a:ln>
        </p:spPr>
        <p:txBody>
          <a:bodyPr wrap="none" tIns="0" bIns="46800" anchor="ctr"/>
          <a:lstStyle/>
          <a:p>
            <a:pPr>
              <a:defRPr/>
            </a:pPr>
            <a:r>
              <a:rPr lang="en-US" sz="1400" dirty="0">
                <a:latin typeface="Wingdings"/>
                <a:ea typeface="Wingdings"/>
                <a:cs typeface="Wingdings"/>
                <a:sym typeface="Wingdings"/>
              </a:rPr>
              <a:t></a:t>
            </a:r>
            <a:endParaRPr lang="en-US" sz="1400" dirty="0">
              <a:latin typeface="Wingdings"/>
              <a:ea typeface="Wingdings"/>
              <a:cs typeface="Wingdings"/>
            </a:endParaRPr>
          </a:p>
        </p:txBody>
      </p:sp>
      <p:sp>
        <p:nvSpPr>
          <p:cNvPr id="49169" name="Rounded Rectangle 24"/>
          <p:cNvSpPr>
            <a:spLocks noChangeArrowheads="1"/>
          </p:cNvSpPr>
          <p:nvPr/>
        </p:nvSpPr>
        <p:spPr bwMode="auto">
          <a:xfrm>
            <a:off x="3419475" y="4437063"/>
            <a:ext cx="2376488" cy="215900"/>
          </a:xfrm>
          <a:prstGeom prst="roundRect">
            <a:avLst>
              <a:gd name="adj" fmla="val 16667"/>
            </a:avLst>
          </a:prstGeom>
          <a:solidFill>
            <a:srgbClr val="E7D051">
              <a:alpha val="36862"/>
            </a:srgbClr>
          </a:solidFill>
          <a:ln w="12700">
            <a:solidFill>
              <a:schemeClr val="tx1"/>
            </a:solidFill>
            <a:round/>
            <a:headEnd/>
            <a:tailEnd/>
          </a:ln>
        </p:spPr>
        <p:txBody>
          <a:bodyPr/>
          <a:lstStyle/>
          <a:p>
            <a:endParaRPr lang="en-US" dirty="0"/>
          </a:p>
        </p:txBody>
      </p:sp>
      <p:sp>
        <p:nvSpPr>
          <p:cNvPr id="49170" name="Text Box 9"/>
          <p:cNvSpPr txBox="1">
            <a:spLocks noChangeArrowheads="1"/>
          </p:cNvSpPr>
          <p:nvPr/>
        </p:nvSpPr>
        <p:spPr bwMode="auto">
          <a:xfrm>
            <a:off x="3563938" y="3284538"/>
            <a:ext cx="2160587" cy="2889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201600" tIns="46800" rIns="0" bIns="46800"/>
          <a:lstStyle>
            <a:lvl1pPr marL="342900" indent="-342900">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algn="l">
              <a:lnSpc>
                <a:spcPct val="90000"/>
              </a:lnSpc>
              <a:spcBef>
                <a:spcPts val="400"/>
              </a:spcBef>
              <a:buClr>
                <a:srgbClr val="006600"/>
              </a:buClr>
              <a:buSzPct val="85000"/>
            </a:pPr>
            <a:r>
              <a:rPr lang="en-US" sz="1400" dirty="0">
                <a:latin typeface="Consolas" charset="0"/>
                <a:cs typeface="Arial Unicode MS" charset="0"/>
              </a:rPr>
              <a:t>#  cond  act  next</a:t>
            </a:r>
          </a:p>
        </p:txBody>
      </p:sp>
      <p:sp>
        <p:nvSpPr>
          <p:cNvPr id="49171" name="Rectangle 148"/>
          <p:cNvSpPr>
            <a:spLocks noChangeArrowheads="1"/>
          </p:cNvSpPr>
          <p:nvPr/>
        </p:nvSpPr>
        <p:spPr bwMode="auto">
          <a:xfrm>
            <a:off x="468313" y="836613"/>
            <a:ext cx="7991475" cy="5762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2075" tIns="46038" rIns="92075" bIns="46038"/>
          <a:lstStyle/>
          <a:p>
            <a:pPr algn="l">
              <a:spcBef>
                <a:spcPts val="1075"/>
              </a:spcBef>
              <a:buClr>
                <a:srgbClr val="006600"/>
              </a:buClr>
              <a:buSzPct val="80000"/>
            </a:pPr>
            <a:r>
              <a:rPr lang="en-US" sz="1800" u="sng" dirty="0">
                <a:latin typeface="Times New Roman" charset="0"/>
                <a:cs typeface="Times New Roman" charset="0"/>
              </a:rPr>
              <a:t>Task:</a:t>
            </a:r>
            <a:r>
              <a:rPr lang="en-US" sz="1800" dirty="0">
                <a:latin typeface="Times New Roman" charset="0"/>
                <a:cs typeface="Times New Roman" charset="0"/>
              </a:rPr>
              <a:t> write a program that computes   </a:t>
            </a:r>
            <a:r>
              <a:rPr lang="en-US" i="1" dirty="0">
                <a:latin typeface="Times New Roman" charset="0"/>
                <a:cs typeface="Times New Roman" charset="0"/>
              </a:rPr>
              <a:t>f</a:t>
            </a:r>
            <a:r>
              <a:rPr lang="en-US" dirty="0">
                <a:latin typeface="Times New Roman" charset="0"/>
                <a:cs typeface="Times New Roman" charset="0"/>
              </a:rPr>
              <a:t> (</a:t>
            </a:r>
            <a:r>
              <a:rPr lang="en-US" i="1" dirty="0">
                <a:latin typeface="Times New Roman" charset="0"/>
                <a:cs typeface="Times New Roman" charset="0"/>
              </a:rPr>
              <a:t>x</a:t>
            </a:r>
            <a:r>
              <a:rPr lang="en-US" dirty="0">
                <a:latin typeface="Times New Roman" charset="0"/>
                <a:cs typeface="Times New Roman" charset="0"/>
              </a:rPr>
              <a:t>) = </a:t>
            </a:r>
            <a:r>
              <a:rPr lang="en-US" i="1" dirty="0">
                <a:latin typeface="Times New Roman" charset="0"/>
                <a:cs typeface="Times New Roman" charset="0"/>
              </a:rPr>
              <a:t>x </a:t>
            </a:r>
            <a:r>
              <a:rPr lang="en-US" dirty="0">
                <a:latin typeface="Times New Roman" charset="0"/>
                <a:cs typeface="Times New Roman" charset="0"/>
              </a:rPr>
              <a:t>+ 1</a:t>
            </a:r>
          </a:p>
          <a:p>
            <a:pPr algn="l">
              <a:spcBef>
                <a:spcPts val="1075"/>
              </a:spcBef>
              <a:buClr>
                <a:srgbClr val="006600"/>
              </a:buClr>
              <a:buSzPct val="80000"/>
            </a:pPr>
            <a:endParaRPr lang="en-US" dirty="0">
              <a:latin typeface="Times New Roman" charset="0"/>
              <a:cs typeface="Times New Roman" charset="0"/>
            </a:endParaRPr>
          </a:p>
        </p:txBody>
      </p:sp>
      <p:sp>
        <p:nvSpPr>
          <p:cNvPr id="23" name="Rectangle 148"/>
          <p:cNvSpPr>
            <a:spLocks noChangeArrowheads="1"/>
          </p:cNvSpPr>
          <p:nvPr/>
        </p:nvSpPr>
        <p:spPr bwMode="auto">
          <a:xfrm>
            <a:off x="990600" y="3276600"/>
            <a:ext cx="1970087" cy="18208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2075" tIns="46038" rIns="92075" bIns="46038"/>
          <a:lstStyle/>
          <a:p>
            <a:pPr algn="l">
              <a:spcBef>
                <a:spcPct val="100000"/>
              </a:spcBef>
              <a:buClr>
                <a:srgbClr val="006600"/>
              </a:buClr>
              <a:buSzPct val="85000"/>
              <a:defRPr/>
            </a:pPr>
            <a:r>
              <a:rPr lang="en-US" sz="1600" dirty="0">
                <a:latin typeface="Times New Roman"/>
                <a:cs typeface="Times New Roman"/>
              </a:rPr>
              <a:t>Commands:</a:t>
            </a:r>
          </a:p>
          <a:p>
            <a:pPr algn="l">
              <a:spcBef>
                <a:spcPts val="720"/>
              </a:spcBef>
              <a:buSzPct val="65000"/>
              <a:defRPr/>
            </a:pPr>
            <a:r>
              <a:rPr lang="en-US" sz="1600" dirty="0">
                <a:latin typeface="Consolas"/>
                <a:cs typeface="Consolas"/>
              </a:rPr>
              <a:t>L  </a:t>
            </a:r>
            <a:r>
              <a:rPr lang="en-US" sz="1400" dirty="0">
                <a:latin typeface="Consolas"/>
                <a:cs typeface="Consolas"/>
              </a:rPr>
              <a:t>(go</a:t>
            </a:r>
            <a:r>
              <a:rPr lang="en-US" sz="1600" dirty="0">
                <a:latin typeface="+mn-lt"/>
                <a:cs typeface="Consolas"/>
              </a:rPr>
              <a:t> </a:t>
            </a:r>
            <a:r>
              <a:rPr lang="en-US" sz="1400" dirty="0">
                <a:latin typeface="Consolas"/>
                <a:cs typeface="Consolas"/>
              </a:rPr>
              <a:t>left)</a:t>
            </a:r>
          </a:p>
          <a:p>
            <a:pPr algn="l">
              <a:spcBef>
                <a:spcPts val="720"/>
              </a:spcBef>
              <a:buSzPct val="65000"/>
              <a:defRPr/>
            </a:pPr>
            <a:r>
              <a:rPr lang="en-US" sz="1600" dirty="0">
                <a:latin typeface="Consolas"/>
                <a:cs typeface="Consolas"/>
              </a:rPr>
              <a:t>R  </a:t>
            </a:r>
            <a:r>
              <a:rPr lang="en-US" sz="1400" dirty="0">
                <a:latin typeface="Consolas"/>
                <a:cs typeface="Consolas"/>
              </a:rPr>
              <a:t>(go</a:t>
            </a:r>
            <a:r>
              <a:rPr lang="en-US" sz="1400" dirty="0">
                <a:cs typeface="Consolas"/>
              </a:rPr>
              <a:t> </a:t>
            </a:r>
            <a:r>
              <a:rPr lang="en-US" sz="1400" dirty="0">
                <a:latin typeface="Consolas"/>
                <a:cs typeface="Consolas"/>
              </a:rPr>
              <a:t>right)</a:t>
            </a:r>
            <a:endParaRPr lang="en-US" sz="1400" dirty="0">
              <a:latin typeface="+mn-lt"/>
              <a:cs typeface="Consolas"/>
            </a:endParaRPr>
          </a:p>
          <a:p>
            <a:pPr algn="l">
              <a:spcBef>
                <a:spcPts val="720"/>
              </a:spcBef>
              <a:buSzPct val="65000"/>
              <a:defRPr/>
            </a:pPr>
            <a:r>
              <a:rPr lang="en-US" sz="1600" dirty="0">
                <a:latin typeface="Wingdings"/>
                <a:ea typeface="Wingdings"/>
                <a:cs typeface="Wingdings"/>
                <a:sym typeface="Wingdings"/>
              </a:rPr>
              <a:t></a:t>
            </a:r>
            <a:r>
              <a:rPr lang="en-US" sz="1600" dirty="0">
                <a:latin typeface="Consolas"/>
                <a:cs typeface="Consolas"/>
              </a:rPr>
              <a:t>  </a:t>
            </a:r>
            <a:r>
              <a:rPr lang="en-US" sz="1400" dirty="0">
                <a:latin typeface="Consolas"/>
                <a:cs typeface="Consolas"/>
              </a:rPr>
              <a:t>(write</a:t>
            </a:r>
            <a:r>
              <a:rPr lang="en-US" sz="1400" dirty="0">
                <a:cs typeface="Consolas"/>
              </a:rPr>
              <a:t> </a:t>
            </a:r>
            <a:r>
              <a:rPr lang="en-US" sz="1400" dirty="0">
                <a:latin typeface="Consolas"/>
                <a:cs typeface="Consolas"/>
              </a:rPr>
              <a:t>mark)</a:t>
            </a:r>
            <a:endParaRPr lang="en-US" sz="1400" dirty="0">
              <a:latin typeface="+mn-lt"/>
              <a:cs typeface="Consolas"/>
            </a:endParaRPr>
          </a:p>
          <a:p>
            <a:pPr algn="l">
              <a:spcBef>
                <a:spcPts val="720"/>
              </a:spcBef>
              <a:buSzPct val="65000"/>
              <a:defRPr/>
            </a:pPr>
            <a:r>
              <a:rPr lang="en-US" sz="1800" dirty="0">
                <a:latin typeface="Consolas"/>
                <a:cs typeface="Consolas"/>
              </a:rPr>
              <a:t>-</a:t>
            </a:r>
            <a:r>
              <a:rPr lang="en-US" sz="1600" dirty="0">
                <a:latin typeface="Consolas"/>
                <a:cs typeface="Consolas"/>
              </a:rPr>
              <a:t>  </a:t>
            </a:r>
            <a:r>
              <a:rPr lang="en-US" sz="1400" dirty="0">
                <a:latin typeface="Consolas"/>
                <a:cs typeface="Consolas"/>
              </a:rPr>
              <a:t>(write</a:t>
            </a:r>
            <a:r>
              <a:rPr lang="en-US" sz="1400" dirty="0">
                <a:cs typeface="Consolas"/>
              </a:rPr>
              <a:t> </a:t>
            </a:r>
            <a:r>
              <a:rPr lang="en-US" sz="1400" dirty="0">
                <a:latin typeface="Consolas"/>
                <a:cs typeface="Consolas"/>
              </a:rPr>
              <a:t>blank)</a:t>
            </a:r>
            <a:endParaRPr lang="en-US" sz="1400" dirty="0">
              <a:latin typeface="+mn-lt"/>
              <a:cs typeface="Consolas"/>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 Box 9">
            <a:extLst>
              <a:ext uri="{FF2B5EF4-FFF2-40B4-BE49-F238E27FC236}">
                <a16:creationId xmlns:a16="http://schemas.microsoft.com/office/drawing/2014/main" id="{B550BC08-39FF-1345-B175-84C290B4333E}"/>
              </a:ext>
            </a:extLst>
          </p:cNvPr>
          <p:cNvSpPr txBox="1">
            <a:spLocks noChangeArrowheads="1"/>
          </p:cNvSpPr>
          <p:nvPr/>
        </p:nvSpPr>
        <p:spPr bwMode="auto">
          <a:xfrm>
            <a:off x="3563938" y="3573463"/>
            <a:ext cx="2074862" cy="1439862"/>
          </a:xfrm>
          <a:prstGeom prst="rect">
            <a:avLst/>
          </a:prstGeom>
          <a:solidFill>
            <a:schemeClr val="bg1"/>
          </a:solidFill>
          <a:ln w="9525">
            <a:solidFill>
              <a:srgbClr val="293973"/>
            </a:solidFill>
            <a:miter lim="800000"/>
            <a:headEnd/>
            <a:tailEnd/>
          </a:ln>
          <a:effectLst>
            <a:outerShdw blurRad="50800" dist="38100" dir="2700000" algn="tl" rotWithShape="0">
              <a:prstClr val="black">
                <a:alpha val="40000"/>
              </a:prstClr>
            </a:outerShdw>
          </a:effectLst>
        </p:spPr>
        <p:txBody>
          <a:bodyPr lIns="201600" tIns="46800" rIns="0" bIns="46800" anchor="ctr"/>
          <a:lstStyle>
            <a:lvl1pPr marL="342900" indent="-342900">
              <a:defRPr sz="2400">
                <a:solidFill>
                  <a:schemeClr val="tx1"/>
                </a:solidFill>
                <a:latin typeface="Arial" charset="0"/>
                <a:ea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algn="l">
              <a:lnSpc>
                <a:spcPct val="90000"/>
              </a:lnSpc>
              <a:spcBef>
                <a:spcPts val="400"/>
              </a:spcBef>
              <a:buClr>
                <a:srgbClr val="006600"/>
              </a:buClr>
              <a:buSzPct val="85000"/>
              <a:defRPr/>
            </a:pPr>
            <a:r>
              <a:rPr lang="en-US" sz="1400" dirty="0">
                <a:latin typeface="Consolas" charset="0"/>
                <a:ea typeface="Arial Unicode MS" charset="0"/>
                <a:cs typeface="Consolas" charset="0"/>
              </a:rPr>
              <a:t>1:       L    2</a:t>
            </a:r>
          </a:p>
          <a:p>
            <a:pPr algn="l">
              <a:lnSpc>
                <a:spcPct val="90000"/>
              </a:lnSpc>
              <a:spcBef>
                <a:spcPts val="400"/>
              </a:spcBef>
              <a:buClr>
                <a:srgbClr val="006600"/>
              </a:buClr>
              <a:buSzPct val="85000"/>
              <a:defRPr/>
            </a:pPr>
            <a:r>
              <a:rPr lang="en-US" sz="1400" dirty="0">
                <a:latin typeface="Consolas" charset="0"/>
                <a:ea typeface="Arial Unicode MS" charset="0"/>
                <a:cs typeface="Consolas" charset="0"/>
              </a:rPr>
              <a:t>2:</a:t>
            </a:r>
            <a:r>
              <a:rPr lang="en-US" sz="1400" dirty="0">
                <a:latin typeface="Wingdings"/>
                <a:ea typeface="Wingdings"/>
                <a:cs typeface="Wingdings"/>
                <a:sym typeface="Wingdings"/>
              </a:rPr>
              <a:t> </a:t>
            </a:r>
            <a:r>
              <a:rPr lang="en-US" sz="1400" dirty="0">
                <a:latin typeface="Consolas" charset="0"/>
                <a:ea typeface="Arial Unicode MS" charset="0"/>
                <a:cs typeface="Consolas" charset="0"/>
              </a:rPr>
              <a:t>         1</a:t>
            </a:r>
          </a:p>
          <a:p>
            <a:pPr algn="l">
              <a:lnSpc>
                <a:spcPct val="90000"/>
              </a:lnSpc>
              <a:spcBef>
                <a:spcPts val="400"/>
              </a:spcBef>
              <a:buClr>
                <a:srgbClr val="006600"/>
              </a:buClr>
              <a:buSzPct val="85000"/>
              <a:defRPr/>
            </a:pPr>
            <a:r>
              <a:rPr lang="en-US" sz="1400" dirty="0">
                <a:latin typeface="Consolas" charset="0"/>
                <a:ea typeface="Arial Unicode MS" charset="0"/>
                <a:cs typeface="Consolas" charset="0"/>
              </a:rPr>
              <a:t>3:       </a:t>
            </a:r>
            <a:r>
              <a:rPr lang="en-US" sz="1400" dirty="0">
                <a:latin typeface="Wingdings"/>
                <a:ea typeface="Wingdings"/>
                <a:cs typeface="Wingdings"/>
                <a:sym typeface="Wingdings"/>
              </a:rPr>
              <a:t> </a:t>
            </a:r>
            <a:r>
              <a:rPr lang="en-US" sz="1400" dirty="0">
                <a:latin typeface="Consolas" charset="0"/>
                <a:ea typeface="Arial Unicode MS" charset="0"/>
                <a:cs typeface="Consolas" charset="0"/>
              </a:rPr>
              <a:t>  4</a:t>
            </a:r>
          </a:p>
          <a:p>
            <a:pPr algn="l">
              <a:lnSpc>
                <a:spcPct val="90000"/>
              </a:lnSpc>
              <a:spcBef>
                <a:spcPts val="400"/>
              </a:spcBef>
              <a:buClr>
                <a:srgbClr val="006600"/>
              </a:buClr>
              <a:buSzPct val="85000"/>
              <a:defRPr/>
            </a:pPr>
            <a:r>
              <a:rPr lang="en-US" sz="1400" dirty="0">
                <a:latin typeface="Consolas" charset="0"/>
                <a:ea typeface="Arial Unicode MS" charset="0"/>
                <a:cs typeface="Consolas" charset="0"/>
              </a:rPr>
              <a:t>4:       R   </a:t>
            </a:r>
            <a:r>
              <a:rPr lang="en-US" sz="1600" dirty="0">
                <a:latin typeface="Consolas" charset="0"/>
                <a:ea typeface="Arial Unicode MS" charset="0"/>
                <a:cs typeface="Consolas" charset="0"/>
              </a:rPr>
              <a:t> </a:t>
            </a:r>
            <a:r>
              <a:rPr lang="en-US" sz="1400" dirty="0">
                <a:latin typeface="Consolas" charset="0"/>
                <a:ea typeface="Arial Unicode MS" charset="0"/>
                <a:cs typeface="Consolas" charset="0"/>
              </a:rPr>
              <a:t>5</a:t>
            </a:r>
          </a:p>
          <a:p>
            <a:pPr algn="l">
              <a:lnSpc>
                <a:spcPct val="90000"/>
              </a:lnSpc>
              <a:spcBef>
                <a:spcPts val="400"/>
              </a:spcBef>
              <a:buClr>
                <a:srgbClr val="006600"/>
              </a:buClr>
              <a:buSzPct val="85000"/>
              <a:defRPr/>
            </a:pPr>
            <a:r>
              <a:rPr lang="en-US" sz="1400" dirty="0">
                <a:latin typeface="Consolas" charset="0"/>
                <a:ea typeface="Arial Unicode MS" charset="0"/>
                <a:cs typeface="Consolas" charset="0"/>
              </a:rPr>
              <a:t>5:  </a:t>
            </a:r>
            <a:r>
              <a:rPr lang="en-US" sz="1400" dirty="0">
                <a:latin typeface="Wingdings"/>
                <a:ea typeface="Wingdings"/>
                <a:cs typeface="Wingdings"/>
                <a:sym typeface="Wingdings"/>
              </a:rPr>
              <a:t></a:t>
            </a:r>
            <a:r>
              <a:rPr lang="en-US" sz="1200" dirty="0">
                <a:latin typeface="Consolas" charset="0"/>
                <a:ea typeface="Arial Unicode MS" charset="0"/>
                <a:cs typeface="Consolas" charset="0"/>
              </a:rPr>
              <a:t> </a:t>
            </a:r>
            <a:r>
              <a:rPr lang="en-US" sz="1400" dirty="0">
                <a:latin typeface="Consolas" charset="0"/>
                <a:ea typeface="Arial Unicode MS" charset="0"/>
                <a:cs typeface="Consolas" charset="0"/>
              </a:rPr>
              <a:t>        4</a:t>
            </a:r>
          </a:p>
        </p:txBody>
      </p:sp>
      <p:sp>
        <p:nvSpPr>
          <p:cNvPr id="171010" name="Rectangle 2"/>
          <p:cNvSpPr>
            <a:spLocks noGrp="1" noChangeArrowheads="1"/>
          </p:cNvSpPr>
          <p:nvPr>
            <p:ph type="title" idx="4294967295"/>
          </p:nvPr>
        </p:nvSpPr>
        <p:spPr/>
        <p:txBody>
          <a:bodyPr/>
          <a:lstStyle/>
          <a:p>
            <a:pPr>
              <a:defRPr/>
            </a:pPr>
            <a:r>
              <a:rPr lang="en-US" dirty="0"/>
              <a:t>Turing machine</a:t>
            </a:r>
          </a:p>
        </p:txBody>
      </p:sp>
      <p:sp>
        <p:nvSpPr>
          <p:cNvPr id="51202" name="Rectangle 301"/>
          <p:cNvSpPr>
            <a:spLocks noChangeArrowheads="1"/>
          </p:cNvSpPr>
          <p:nvPr/>
        </p:nvSpPr>
        <p:spPr bwMode="auto">
          <a:xfrm>
            <a:off x="250825" y="1990725"/>
            <a:ext cx="288925" cy="2873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tIns="0" bIns="46800" anchor="ctr"/>
          <a:lstStyle/>
          <a:p>
            <a:r>
              <a:rPr lang="en-US" sz="2800" dirty="0"/>
              <a:t>...</a:t>
            </a:r>
          </a:p>
        </p:txBody>
      </p:sp>
      <p:sp>
        <p:nvSpPr>
          <p:cNvPr id="257" name="Rectangle 301"/>
          <p:cNvSpPr>
            <a:spLocks noChangeArrowheads="1"/>
          </p:cNvSpPr>
          <p:nvPr/>
        </p:nvSpPr>
        <p:spPr bwMode="auto">
          <a:xfrm>
            <a:off x="2339975" y="2062163"/>
            <a:ext cx="287338" cy="288925"/>
          </a:xfrm>
          <a:prstGeom prst="rect">
            <a:avLst/>
          </a:prstGeom>
          <a:solidFill>
            <a:srgbClr val="EEFFBF"/>
          </a:solidFill>
          <a:ln w="12700">
            <a:solidFill>
              <a:schemeClr val="tx1">
                <a:lumMod val="50000"/>
                <a:lumOff val="50000"/>
              </a:schemeClr>
            </a:solidFill>
            <a:miter lim="800000"/>
            <a:headEnd/>
            <a:tailEnd/>
          </a:ln>
        </p:spPr>
        <p:txBody>
          <a:bodyPr wrap="none" tIns="0" bIns="46800" anchor="ctr"/>
          <a:lstStyle/>
          <a:p>
            <a:pPr>
              <a:defRPr/>
            </a:pPr>
            <a:r>
              <a:rPr lang="en-US" sz="1400" dirty="0">
                <a:latin typeface="Wingdings"/>
                <a:ea typeface="Wingdings"/>
                <a:cs typeface="Wingdings"/>
                <a:sym typeface="Wingdings"/>
              </a:rPr>
              <a:t></a:t>
            </a:r>
            <a:endParaRPr lang="en-US" sz="1400" dirty="0">
              <a:latin typeface="Wingdings"/>
              <a:ea typeface="Wingdings"/>
              <a:cs typeface="Wingdings"/>
            </a:endParaRPr>
          </a:p>
        </p:txBody>
      </p:sp>
      <p:sp>
        <p:nvSpPr>
          <p:cNvPr id="258" name="Rectangle 301"/>
          <p:cNvSpPr>
            <a:spLocks noChangeArrowheads="1"/>
          </p:cNvSpPr>
          <p:nvPr/>
        </p:nvSpPr>
        <p:spPr bwMode="auto">
          <a:xfrm>
            <a:off x="2627313" y="2062163"/>
            <a:ext cx="288925" cy="288925"/>
          </a:xfrm>
          <a:prstGeom prst="rect">
            <a:avLst/>
          </a:prstGeom>
          <a:solidFill>
            <a:srgbClr val="EEFFBF"/>
          </a:solidFill>
          <a:ln w="12700">
            <a:solidFill>
              <a:schemeClr val="tx1">
                <a:lumMod val="50000"/>
                <a:lumOff val="50000"/>
              </a:schemeClr>
            </a:solidFill>
            <a:miter lim="800000"/>
            <a:headEnd/>
            <a:tailEnd/>
          </a:ln>
        </p:spPr>
        <p:txBody>
          <a:bodyPr wrap="none" tIns="0" bIns="46800" anchor="ctr"/>
          <a:lstStyle/>
          <a:p>
            <a:pPr>
              <a:defRPr/>
            </a:pPr>
            <a:endParaRPr lang="en-US" sz="1400" dirty="0"/>
          </a:p>
        </p:txBody>
      </p:sp>
      <p:sp>
        <p:nvSpPr>
          <p:cNvPr id="51205" name="Down Arrow 258"/>
          <p:cNvSpPr>
            <a:spLocks noChangeArrowheads="1"/>
          </p:cNvSpPr>
          <p:nvPr/>
        </p:nvSpPr>
        <p:spPr bwMode="auto">
          <a:xfrm>
            <a:off x="1763713" y="1700213"/>
            <a:ext cx="211137" cy="290512"/>
          </a:xfrm>
          <a:prstGeom prst="downArrow">
            <a:avLst>
              <a:gd name="adj1" fmla="val 50000"/>
              <a:gd name="adj2" fmla="val 50254"/>
            </a:avLst>
          </a:prstGeom>
          <a:solidFill>
            <a:srgbClr val="CC3300"/>
          </a:solidFill>
          <a:ln w="12700">
            <a:solidFill>
              <a:srgbClr val="800000"/>
            </a:solidFill>
            <a:round/>
            <a:headEnd/>
            <a:tailEnd/>
          </a:ln>
        </p:spPr>
        <p:txBody>
          <a:bodyPr/>
          <a:lstStyle/>
          <a:p>
            <a:endParaRPr lang="en-US" dirty="0"/>
          </a:p>
        </p:txBody>
      </p:sp>
      <p:sp>
        <p:nvSpPr>
          <p:cNvPr id="51206" name="Rectangle 301"/>
          <p:cNvSpPr>
            <a:spLocks noChangeArrowheads="1"/>
          </p:cNvSpPr>
          <p:nvPr/>
        </p:nvSpPr>
        <p:spPr bwMode="auto">
          <a:xfrm>
            <a:off x="3563938" y="1990725"/>
            <a:ext cx="287337" cy="2873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tIns="0" bIns="46800" anchor="ctr"/>
          <a:lstStyle/>
          <a:p>
            <a:r>
              <a:rPr lang="en-US" sz="2800" dirty="0"/>
              <a:t>...</a:t>
            </a:r>
          </a:p>
        </p:txBody>
      </p:sp>
      <p:sp>
        <p:nvSpPr>
          <p:cNvPr id="262" name="Rectangle 301"/>
          <p:cNvSpPr>
            <a:spLocks noChangeArrowheads="1"/>
          </p:cNvSpPr>
          <p:nvPr/>
        </p:nvSpPr>
        <p:spPr bwMode="auto">
          <a:xfrm>
            <a:off x="1763713" y="2062163"/>
            <a:ext cx="287337" cy="288925"/>
          </a:xfrm>
          <a:prstGeom prst="rect">
            <a:avLst/>
          </a:prstGeom>
          <a:solidFill>
            <a:srgbClr val="EEFFBF"/>
          </a:solidFill>
          <a:ln w="12700">
            <a:solidFill>
              <a:schemeClr val="tx1">
                <a:lumMod val="50000"/>
                <a:lumOff val="50000"/>
              </a:schemeClr>
            </a:solidFill>
            <a:miter lim="800000"/>
            <a:headEnd/>
            <a:tailEnd/>
          </a:ln>
        </p:spPr>
        <p:txBody>
          <a:bodyPr wrap="none" tIns="0" bIns="46800" anchor="ctr"/>
          <a:lstStyle/>
          <a:p>
            <a:pPr>
              <a:defRPr/>
            </a:pPr>
            <a:r>
              <a:rPr lang="en-US" sz="1400" dirty="0">
                <a:latin typeface="Wingdings"/>
                <a:ea typeface="Wingdings"/>
                <a:cs typeface="Wingdings"/>
                <a:sym typeface="Wingdings"/>
              </a:rPr>
              <a:t></a:t>
            </a:r>
            <a:endParaRPr lang="en-US" sz="1400" dirty="0">
              <a:latin typeface="Wingdings"/>
              <a:ea typeface="Wingdings"/>
              <a:cs typeface="Wingdings"/>
            </a:endParaRPr>
          </a:p>
        </p:txBody>
      </p:sp>
      <p:sp>
        <p:nvSpPr>
          <p:cNvPr id="263" name="Rectangle 301"/>
          <p:cNvSpPr>
            <a:spLocks noChangeArrowheads="1"/>
          </p:cNvSpPr>
          <p:nvPr/>
        </p:nvSpPr>
        <p:spPr bwMode="auto">
          <a:xfrm>
            <a:off x="2051050" y="2062163"/>
            <a:ext cx="288925" cy="288925"/>
          </a:xfrm>
          <a:prstGeom prst="rect">
            <a:avLst/>
          </a:prstGeom>
          <a:solidFill>
            <a:srgbClr val="EEFFBF"/>
          </a:solidFill>
          <a:ln w="12700">
            <a:solidFill>
              <a:schemeClr val="tx1">
                <a:lumMod val="50000"/>
                <a:lumOff val="50000"/>
              </a:schemeClr>
            </a:solidFill>
            <a:miter lim="800000"/>
            <a:headEnd/>
            <a:tailEnd/>
          </a:ln>
        </p:spPr>
        <p:txBody>
          <a:bodyPr wrap="none" tIns="0" bIns="46800" anchor="ctr"/>
          <a:lstStyle/>
          <a:p>
            <a:pPr>
              <a:defRPr/>
            </a:pPr>
            <a:r>
              <a:rPr lang="en-US" sz="1400" dirty="0">
                <a:latin typeface="Wingdings"/>
                <a:ea typeface="Wingdings"/>
                <a:cs typeface="Wingdings"/>
                <a:sym typeface="Wingdings"/>
              </a:rPr>
              <a:t></a:t>
            </a:r>
            <a:endParaRPr lang="en-US" sz="1400" dirty="0">
              <a:latin typeface="Wingdings"/>
              <a:ea typeface="Wingdings"/>
              <a:cs typeface="Wingdings"/>
            </a:endParaRPr>
          </a:p>
        </p:txBody>
      </p:sp>
      <p:sp>
        <p:nvSpPr>
          <p:cNvPr id="264" name="Rectangle 301"/>
          <p:cNvSpPr>
            <a:spLocks noChangeArrowheads="1"/>
          </p:cNvSpPr>
          <p:nvPr/>
        </p:nvSpPr>
        <p:spPr bwMode="auto">
          <a:xfrm>
            <a:off x="900113" y="2062163"/>
            <a:ext cx="287337" cy="288925"/>
          </a:xfrm>
          <a:prstGeom prst="rect">
            <a:avLst/>
          </a:prstGeom>
          <a:solidFill>
            <a:srgbClr val="EEFFBF"/>
          </a:solidFill>
          <a:ln w="12700">
            <a:solidFill>
              <a:schemeClr val="tx1">
                <a:lumMod val="50000"/>
                <a:lumOff val="50000"/>
              </a:schemeClr>
            </a:solidFill>
            <a:miter lim="800000"/>
            <a:headEnd/>
            <a:tailEnd/>
          </a:ln>
        </p:spPr>
        <p:txBody>
          <a:bodyPr wrap="none" tIns="0" bIns="46800" anchor="ctr"/>
          <a:lstStyle/>
          <a:p>
            <a:pPr>
              <a:defRPr/>
            </a:pPr>
            <a:endParaRPr lang="en-US" sz="1800" dirty="0"/>
          </a:p>
        </p:txBody>
      </p:sp>
      <p:sp>
        <p:nvSpPr>
          <p:cNvPr id="265" name="Rectangle 301"/>
          <p:cNvSpPr>
            <a:spLocks noChangeArrowheads="1"/>
          </p:cNvSpPr>
          <p:nvPr/>
        </p:nvSpPr>
        <p:spPr bwMode="auto">
          <a:xfrm>
            <a:off x="1187450" y="2062163"/>
            <a:ext cx="288925" cy="288925"/>
          </a:xfrm>
          <a:prstGeom prst="rect">
            <a:avLst/>
          </a:prstGeom>
          <a:solidFill>
            <a:srgbClr val="EEFFBF"/>
          </a:solidFill>
          <a:ln w="12700">
            <a:solidFill>
              <a:schemeClr val="tx1">
                <a:lumMod val="50000"/>
                <a:lumOff val="50000"/>
              </a:schemeClr>
            </a:solidFill>
            <a:miter lim="800000"/>
            <a:headEnd/>
            <a:tailEnd/>
          </a:ln>
        </p:spPr>
        <p:txBody>
          <a:bodyPr wrap="none" tIns="0" bIns="46800" anchor="ctr"/>
          <a:lstStyle/>
          <a:p>
            <a:pPr>
              <a:defRPr/>
            </a:pPr>
            <a:endParaRPr lang="en-US" sz="1800" dirty="0"/>
          </a:p>
        </p:txBody>
      </p:sp>
      <p:sp>
        <p:nvSpPr>
          <p:cNvPr id="266" name="Rectangle 301"/>
          <p:cNvSpPr>
            <a:spLocks noChangeArrowheads="1"/>
          </p:cNvSpPr>
          <p:nvPr/>
        </p:nvSpPr>
        <p:spPr bwMode="auto">
          <a:xfrm>
            <a:off x="2916238" y="2062163"/>
            <a:ext cx="287337" cy="288925"/>
          </a:xfrm>
          <a:prstGeom prst="rect">
            <a:avLst/>
          </a:prstGeom>
          <a:solidFill>
            <a:srgbClr val="EEFFBF"/>
          </a:solidFill>
          <a:ln w="12700">
            <a:solidFill>
              <a:schemeClr val="tx1">
                <a:lumMod val="50000"/>
                <a:lumOff val="50000"/>
              </a:schemeClr>
            </a:solidFill>
            <a:miter lim="800000"/>
            <a:headEnd/>
            <a:tailEnd/>
          </a:ln>
        </p:spPr>
        <p:txBody>
          <a:bodyPr wrap="none" tIns="0" bIns="46800" anchor="ctr"/>
          <a:lstStyle/>
          <a:p>
            <a:pPr>
              <a:defRPr/>
            </a:pPr>
            <a:endParaRPr lang="en-US" sz="1800" dirty="0"/>
          </a:p>
        </p:txBody>
      </p:sp>
      <p:sp>
        <p:nvSpPr>
          <p:cNvPr id="267" name="Rectangle 301"/>
          <p:cNvSpPr>
            <a:spLocks noChangeArrowheads="1"/>
          </p:cNvSpPr>
          <p:nvPr/>
        </p:nvSpPr>
        <p:spPr bwMode="auto">
          <a:xfrm>
            <a:off x="3203575" y="2062163"/>
            <a:ext cx="288925" cy="288925"/>
          </a:xfrm>
          <a:prstGeom prst="rect">
            <a:avLst/>
          </a:prstGeom>
          <a:solidFill>
            <a:srgbClr val="EEFFBF"/>
          </a:solidFill>
          <a:ln w="12700">
            <a:solidFill>
              <a:schemeClr val="tx1">
                <a:lumMod val="50000"/>
                <a:lumOff val="50000"/>
              </a:schemeClr>
            </a:solidFill>
            <a:miter lim="800000"/>
            <a:headEnd/>
            <a:tailEnd/>
          </a:ln>
        </p:spPr>
        <p:txBody>
          <a:bodyPr wrap="none" tIns="0" bIns="46800" anchor="ctr"/>
          <a:lstStyle/>
          <a:p>
            <a:pPr>
              <a:defRPr/>
            </a:pPr>
            <a:endParaRPr lang="en-US" sz="1800" dirty="0"/>
          </a:p>
        </p:txBody>
      </p:sp>
      <p:sp>
        <p:nvSpPr>
          <p:cNvPr id="268" name="Rectangle 301"/>
          <p:cNvSpPr>
            <a:spLocks noChangeArrowheads="1"/>
          </p:cNvSpPr>
          <p:nvPr/>
        </p:nvSpPr>
        <p:spPr bwMode="auto">
          <a:xfrm>
            <a:off x="611188" y="2062163"/>
            <a:ext cx="288925" cy="288925"/>
          </a:xfrm>
          <a:prstGeom prst="rect">
            <a:avLst/>
          </a:prstGeom>
          <a:solidFill>
            <a:srgbClr val="EEFFBF"/>
          </a:solidFill>
          <a:ln w="12700">
            <a:solidFill>
              <a:schemeClr val="tx1">
                <a:lumMod val="50000"/>
                <a:lumOff val="50000"/>
              </a:schemeClr>
            </a:solidFill>
            <a:miter lim="800000"/>
            <a:headEnd/>
            <a:tailEnd/>
          </a:ln>
        </p:spPr>
        <p:txBody>
          <a:bodyPr wrap="none" tIns="0" bIns="46800" anchor="ctr"/>
          <a:lstStyle/>
          <a:p>
            <a:pPr>
              <a:defRPr/>
            </a:pPr>
            <a:endParaRPr lang="en-US" sz="1800" dirty="0"/>
          </a:p>
        </p:txBody>
      </p:sp>
      <p:sp>
        <p:nvSpPr>
          <p:cNvPr id="21" name="Rectangle 301"/>
          <p:cNvSpPr>
            <a:spLocks noChangeArrowheads="1"/>
          </p:cNvSpPr>
          <p:nvPr/>
        </p:nvSpPr>
        <p:spPr bwMode="auto">
          <a:xfrm>
            <a:off x="1476375" y="2060575"/>
            <a:ext cx="287338" cy="288925"/>
          </a:xfrm>
          <a:prstGeom prst="rect">
            <a:avLst/>
          </a:prstGeom>
          <a:solidFill>
            <a:srgbClr val="EEFFBF"/>
          </a:solidFill>
          <a:ln w="12700">
            <a:solidFill>
              <a:schemeClr val="tx1">
                <a:lumMod val="50000"/>
                <a:lumOff val="50000"/>
              </a:schemeClr>
            </a:solidFill>
            <a:miter lim="800000"/>
            <a:headEnd/>
            <a:tailEnd/>
          </a:ln>
        </p:spPr>
        <p:txBody>
          <a:bodyPr wrap="none" tIns="0" bIns="46800" anchor="ctr"/>
          <a:lstStyle/>
          <a:p>
            <a:pPr>
              <a:defRPr/>
            </a:pPr>
            <a:r>
              <a:rPr lang="en-US" sz="1400" dirty="0">
                <a:latin typeface="Wingdings"/>
                <a:ea typeface="Wingdings"/>
                <a:cs typeface="Wingdings"/>
                <a:sym typeface="Wingdings"/>
              </a:rPr>
              <a:t></a:t>
            </a:r>
            <a:endParaRPr lang="en-US" sz="1400" dirty="0">
              <a:latin typeface="Wingdings"/>
              <a:ea typeface="Wingdings"/>
              <a:cs typeface="Wingdings"/>
            </a:endParaRPr>
          </a:p>
        </p:txBody>
      </p:sp>
      <p:sp>
        <p:nvSpPr>
          <p:cNvPr id="51217" name="Rounded Rectangle 23"/>
          <p:cNvSpPr>
            <a:spLocks noChangeArrowheads="1"/>
          </p:cNvSpPr>
          <p:nvPr/>
        </p:nvSpPr>
        <p:spPr bwMode="auto">
          <a:xfrm>
            <a:off x="3419475" y="4652963"/>
            <a:ext cx="2376488" cy="288925"/>
          </a:xfrm>
          <a:prstGeom prst="roundRect">
            <a:avLst>
              <a:gd name="adj" fmla="val 16667"/>
            </a:avLst>
          </a:prstGeom>
          <a:solidFill>
            <a:srgbClr val="E7D051">
              <a:alpha val="36862"/>
            </a:srgbClr>
          </a:solidFill>
          <a:ln w="12700">
            <a:solidFill>
              <a:schemeClr val="tx1"/>
            </a:solidFill>
            <a:round/>
            <a:headEnd/>
            <a:tailEnd/>
          </a:ln>
        </p:spPr>
        <p:txBody>
          <a:bodyPr/>
          <a:lstStyle/>
          <a:p>
            <a:endParaRPr lang="en-US" dirty="0"/>
          </a:p>
        </p:txBody>
      </p:sp>
      <p:sp>
        <p:nvSpPr>
          <p:cNvPr id="51218" name="Text Box 9"/>
          <p:cNvSpPr txBox="1">
            <a:spLocks noChangeArrowheads="1"/>
          </p:cNvSpPr>
          <p:nvPr/>
        </p:nvSpPr>
        <p:spPr bwMode="auto">
          <a:xfrm>
            <a:off x="3563938" y="3284538"/>
            <a:ext cx="2160587" cy="2889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201600" tIns="46800" rIns="0" bIns="46800"/>
          <a:lstStyle>
            <a:lvl1pPr marL="342900" indent="-342900">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algn="l">
              <a:lnSpc>
                <a:spcPct val="90000"/>
              </a:lnSpc>
              <a:spcBef>
                <a:spcPts val="400"/>
              </a:spcBef>
              <a:buClr>
                <a:srgbClr val="006600"/>
              </a:buClr>
              <a:buSzPct val="85000"/>
            </a:pPr>
            <a:r>
              <a:rPr lang="en-US" sz="1400" dirty="0">
                <a:latin typeface="Consolas" charset="0"/>
                <a:cs typeface="Arial Unicode MS" charset="0"/>
              </a:rPr>
              <a:t>#  cond  act  next</a:t>
            </a:r>
          </a:p>
        </p:txBody>
      </p:sp>
      <p:sp>
        <p:nvSpPr>
          <p:cNvPr id="51219" name="Rectangle 148"/>
          <p:cNvSpPr>
            <a:spLocks noChangeArrowheads="1"/>
          </p:cNvSpPr>
          <p:nvPr/>
        </p:nvSpPr>
        <p:spPr bwMode="auto">
          <a:xfrm>
            <a:off x="468313" y="836613"/>
            <a:ext cx="7991475" cy="5762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2075" tIns="46038" rIns="92075" bIns="46038"/>
          <a:lstStyle/>
          <a:p>
            <a:pPr algn="l">
              <a:spcBef>
                <a:spcPts val="1075"/>
              </a:spcBef>
              <a:buClr>
                <a:srgbClr val="006600"/>
              </a:buClr>
              <a:buSzPct val="80000"/>
            </a:pPr>
            <a:r>
              <a:rPr lang="en-US" sz="1800" u="sng" dirty="0">
                <a:latin typeface="Times New Roman" charset="0"/>
                <a:cs typeface="Times New Roman" charset="0"/>
              </a:rPr>
              <a:t>Task:</a:t>
            </a:r>
            <a:r>
              <a:rPr lang="en-US" sz="1800" dirty="0">
                <a:latin typeface="Times New Roman" charset="0"/>
                <a:cs typeface="Times New Roman" charset="0"/>
              </a:rPr>
              <a:t> write a program that computes   </a:t>
            </a:r>
            <a:r>
              <a:rPr lang="en-US" i="1" dirty="0">
                <a:latin typeface="Times New Roman" charset="0"/>
                <a:cs typeface="Times New Roman" charset="0"/>
              </a:rPr>
              <a:t>f</a:t>
            </a:r>
            <a:r>
              <a:rPr lang="en-US" dirty="0">
                <a:latin typeface="Times New Roman" charset="0"/>
                <a:cs typeface="Times New Roman" charset="0"/>
              </a:rPr>
              <a:t> (</a:t>
            </a:r>
            <a:r>
              <a:rPr lang="en-US" i="1" dirty="0">
                <a:latin typeface="Times New Roman" charset="0"/>
                <a:cs typeface="Times New Roman" charset="0"/>
              </a:rPr>
              <a:t>x</a:t>
            </a:r>
            <a:r>
              <a:rPr lang="en-US" dirty="0">
                <a:latin typeface="Times New Roman" charset="0"/>
                <a:cs typeface="Times New Roman" charset="0"/>
              </a:rPr>
              <a:t>) = </a:t>
            </a:r>
            <a:r>
              <a:rPr lang="en-US" i="1" dirty="0">
                <a:latin typeface="Times New Roman" charset="0"/>
                <a:cs typeface="Times New Roman" charset="0"/>
              </a:rPr>
              <a:t>x </a:t>
            </a:r>
            <a:r>
              <a:rPr lang="en-US" dirty="0">
                <a:latin typeface="Times New Roman" charset="0"/>
                <a:cs typeface="Times New Roman" charset="0"/>
              </a:rPr>
              <a:t>+ 1</a:t>
            </a:r>
          </a:p>
          <a:p>
            <a:pPr algn="l">
              <a:spcBef>
                <a:spcPts val="1075"/>
              </a:spcBef>
              <a:buClr>
                <a:srgbClr val="006600"/>
              </a:buClr>
              <a:buSzPct val="80000"/>
            </a:pPr>
            <a:endParaRPr lang="en-US" dirty="0">
              <a:latin typeface="Times New Roman" charset="0"/>
              <a:cs typeface="Times New Roman" charset="0"/>
            </a:endParaRPr>
          </a:p>
        </p:txBody>
      </p:sp>
      <p:sp>
        <p:nvSpPr>
          <p:cNvPr id="23" name="Rectangle 148"/>
          <p:cNvSpPr>
            <a:spLocks noChangeArrowheads="1"/>
          </p:cNvSpPr>
          <p:nvPr/>
        </p:nvSpPr>
        <p:spPr bwMode="auto">
          <a:xfrm>
            <a:off x="990600" y="3276600"/>
            <a:ext cx="1970087" cy="18208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2075" tIns="46038" rIns="92075" bIns="46038"/>
          <a:lstStyle/>
          <a:p>
            <a:pPr algn="l">
              <a:spcBef>
                <a:spcPct val="100000"/>
              </a:spcBef>
              <a:buClr>
                <a:srgbClr val="006600"/>
              </a:buClr>
              <a:buSzPct val="85000"/>
              <a:defRPr/>
            </a:pPr>
            <a:r>
              <a:rPr lang="en-US" sz="1600" dirty="0">
                <a:latin typeface="Times New Roman"/>
                <a:cs typeface="Times New Roman"/>
              </a:rPr>
              <a:t>Commands:</a:t>
            </a:r>
          </a:p>
          <a:p>
            <a:pPr algn="l">
              <a:spcBef>
                <a:spcPts val="720"/>
              </a:spcBef>
              <a:buSzPct val="65000"/>
              <a:defRPr/>
            </a:pPr>
            <a:r>
              <a:rPr lang="en-US" sz="1600" dirty="0">
                <a:latin typeface="Consolas"/>
                <a:cs typeface="Consolas"/>
              </a:rPr>
              <a:t>L  </a:t>
            </a:r>
            <a:r>
              <a:rPr lang="en-US" sz="1400" dirty="0">
                <a:latin typeface="Consolas"/>
                <a:cs typeface="Consolas"/>
              </a:rPr>
              <a:t>(go</a:t>
            </a:r>
            <a:r>
              <a:rPr lang="en-US" sz="1600" dirty="0">
                <a:latin typeface="+mn-lt"/>
                <a:cs typeface="Consolas"/>
              </a:rPr>
              <a:t> </a:t>
            </a:r>
            <a:r>
              <a:rPr lang="en-US" sz="1400" dirty="0">
                <a:latin typeface="Consolas"/>
                <a:cs typeface="Consolas"/>
              </a:rPr>
              <a:t>left)</a:t>
            </a:r>
          </a:p>
          <a:p>
            <a:pPr algn="l">
              <a:spcBef>
                <a:spcPts val="720"/>
              </a:spcBef>
              <a:buSzPct val="65000"/>
              <a:defRPr/>
            </a:pPr>
            <a:r>
              <a:rPr lang="en-US" sz="1600" dirty="0">
                <a:latin typeface="Consolas"/>
                <a:cs typeface="Consolas"/>
              </a:rPr>
              <a:t>R  </a:t>
            </a:r>
            <a:r>
              <a:rPr lang="en-US" sz="1400" dirty="0">
                <a:latin typeface="Consolas"/>
                <a:cs typeface="Consolas"/>
              </a:rPr>
              <a:t>(go</a:t>
            </a:r>
            <a:r>
              <a:rPr lang="en-US" sz="1400" dirty="0">
                <a:cs typeface="Consolas"/>
              </a:rPr>
              <a:t> </a:t>
            </a:r>
            <a:r>
              <a:rPr lang="en-US" sz="1400" dirty="0">
                <a:latin typeface="Consolas"/>
                <a:cs typeface="Consolas"/>
              </a:rPr>
              <a:t>right)</a:t>
            </a:r>
            <a:endParaRPr lang="en-US" sz="1400" dirty="0">
              <a:latin typeface="+mn-lt"/>
              <a:cs typeface="Consolas"/>
            </a:endParaRPr>
          </a:p>
          <a:p>
            <a:pPr algn="l">
              <a:spcBef>
                <a:spcPts val="720"/>
              </a:spcBef>
              <a:buSzPct val="65000"/>
              <a:defRPr/>
            </a:pPr>
            <a:r>
              <a:rPr lang="en-US" sz="1600" dirty="0">
                <a:latin typeface="Wingdings"/>
                <a:ea typeface="Wingdings"/>
                <a:cs typeface="Wingdings"/>
                <a:sym typeface="Wingdings"/>
              </a:rPr>
              <a:t></a:t>
            </a:r>
            <a:r>
              <a:rPr lang="en-US" sz="1600" dirty="0">
                <a:latin typeface="Consolas"/>
                <a:cs typeface="Consolas"/>
              </a:rPr>
              <a:t>  </a:t>
            </a:r>
            <a:r>
              <a:rPr lang="en-US" sz="1400" dirty="0">
                <a:latin typeface="Consolas"/>
                <a:cs typeface="Consolas"/>
              </a:rPr>
              <a:t>(write</a:t>
            </a:r>
            <a:r>
              <a:rPr lang="en-US" sz="1400" dirty="0">
                <a:cs typeface="Consolas"/>
              </a:rPr>
              <a:t> </a:t>
            </a:r>
            <a:r>
              <a:rPr lang="en-US" sz="1400" dirty="0">
                <a:latin typeface="Consolas"/>
                <a:cs typeface="Consolas"/>
              </a:rPr>
              <a:t>mark)</a:t>
            </a:r>
            <a:endParaRPr lang="en-US" sz="1400" dirty="0">
              <a:latin typeface="+mn-lt"/>
              <a:cs typeface="Consolas"/>
            </a:endParaRPr>
          </a:p>
          <a:p>
            <a:pPr algn="l">
              <a:spcBef>
                <a:spcPts val="720"/>
              </a:spcBef>
              <a:buSzPct val="65000"/>
              <a:defRPr/>
            </a:pPr>
            <a:r>
              <a:rPr lang="en-US" sz="1800" dirty="0">
                <a:latin typeface="Consolas"/>
                <a:cs typeface="Consolas"/>
              </a:rPr>
              <a:t>-</a:t>
            </a:r>
            <a:r>
              <a:rPr lang="en-US" sz="1600" dirty="0">
                <a:latin typeface="Consolas"/>
                <a:cs typeface="Consolas"/>
              </a:rPr>
              <a:t>  </a:t>
            </a:r>
            <a:r>
              <a:rPr lang="en-US" sz="1400" dirty="0">
                <a:latin typeface="Consolas"/>
                <a:cs typeface="Consolas"/>
              </a:rPr>
              <a:t>(write</a:t>
            </a:r>
            <a:r>
              <a:rPr lang="en-US" sz="1400" dirty="0">
                <a:cs typeface="Consolas"/>
              </a:rPr>
              <a:t> </a:t>
            </a:r>
            <a:r>
              <a:rPr lang="en-US" sz="1400" dirty="0">
                <a:latin typeface="Consolas"/>
                <a:cs typeface="Consolas"/>
              </a:rPr>
              <a:t>blank)</a:t>
            </a:r>
            <a:endParaRPr lang="en-US" sz="1400" dirty="0">
              <a:latin typeface="+mn-lt"/>
              <a:cs typeface="Consolas"/>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 Box 9">
            <a:extLst>
              <a:ext uri="{FF2B5EF4-FFF2-40B4-BE49-F238E27FC236}">
                <a16:creationId xmlns:a16="http://schemas.microsoft.com/office/drawing/2014/main" id="{3916803A-019A-DD45-B866-5511AD127BFC}"/>
              </a:ext>
            </a:extLst>
          </p:cNvPr>
          <p:cNvSpPr txBox="1">
            <a:spLocks noChangeArrowheads="1"/>
          </p:cNvSpPr>
          <p:nvPr/>
        </p:nvSpPr>
        <p:spPr bwMode="auto">
          <a:xfrm>
            <a:off x="3563938" y="3573463"/>
            <a:ext cx="2074862" cy="1439862"/>
          </a:xfrm>
          <a:prstGeom prst="rect">
            <a:avLst/>
          </a:prstGeom>
          <a:solidFill>
            <a:schemeClr val="bg1"/>
          </a:solidFill>
          <a:ln w="9525">
            <a:solidFill>
              <a:srgbClr val="293973"/>
            </a:solidFill>
            <a:miter lim="800000"/>
            <a:headEnd/>
            <a:tailEnd/>
          </a:ln>
          <a:effectLst>
            <a:outerShdw blurRad="50800" dist="38100" dir="2700000" algn="tl" rotWithShape="0">
              <a:prstClr val="black">
                <a:alpha val="40000"/>
              </a:prstClr>
            </a:outerShdw>
          </a:effectLst>
        </p:spPr>
        <p:txBody>
          <a:bodyPr lIns="201600" tIns="46800" rIns="0" bIns="46800" anchor="ctr"/>
          <a:lstStyle>
            <a:lvl1pPr marL="342900" indent="-342900">
              <a:defRPr sz="2400">
                <a:solidFill>
                  <a:schemeClr val="tx1"/>
                </a:solidFill>
                <a:latin typeface="Arial" charset="0"/>
                <a:ea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algn="l">
              <a:lnSpc>
                <a:spcPct val="90000"/>
              </a:lnSpc>
              <a:spcBef>
                <a:spcPts val="400"/>
              </a:spcBef>
              <a:buClr>
                <a:srgbClr val="006600"/>
              </a:buClr>
              <a:buSzPct val="85000"/>
              <a:defRPr/>
            </a:pPr>
            <a:r>
              <a:rPr lang="en-US" sz="1400" dirty="0">
                <a:latin typeface="Consolas" charset="0"/>
                <a:ea typeface="Arial Unicode MS" charset="0"/>
                <a:cs typeface="Consolas" charset="0"/>
              </a:rPr>
              <a:t>1:       L    2</a:t>
            </a:r>
          </a:p>
          <a:p>
            <a:pPr algn="l">
              <a:lnSpc>
                <a:spcPct val="90000"/>
              </a:lnSpc>
              <a:spcBef>
                <a:spcPts val="400"/>
              </a:spcBef>
              <a:buClr>
                <a:srgbClr val="006600"/>
              </a:buClr>
              <a:buSzPct val="85000"/>
              <a:defRPr/>
            </a:pPr>
            <a:r>
              <a:rPr lang="en-US" sz="1400" dirty="0">
                <a:latin typeface="Consolas" charset="0"/>
                <a:ea typeface="Arial Unicode MS" charset="0"/>
                <a:cs typeface="Consolas" charset="0"/>
              </a:rPr>
              <a:t>2:</a:t>
            </a:r>
            <a:r>
              <a:rPr lang="en-US" sz="1400" dirty="0">
                <a:latin typeface="Wingdings"/>
                <a:ea typeface="Wingdings"/>
                <a:cs typeface="Wingdings"/>
                <a:sym typeface="Wingdings"/>
              </a:rPr>
              <a:t> </a:t>
            </a:r>
            <a:r>
              <a:rPr lang="en-US" sz="1400" dirty="0">
                <a:latin typeface="Consolas" charset="0"/>
                <a:ea typeface="Arial Unicode MS" charset="0"/>
                <a:cs typeface="Consolas" charset="0"/>
              </a:rPr>
              <a:t>         1</a:t>
            </a:r>
          </a:p>
          <a:p>
            <a:pPr algn="l">
              <a:lnSpc>
                <a:spcPct val="90000"/>
              </a:lnSpc>
              <a:spcBef>
                <a:spcPts val="400"/>
              </a:spcBef>
              <a:buClr>
                <a:srgbClr val="006600"/>
              </a:buClr>
              <a:buSzPct val="85000"/>
              <a:defRPr/>
            </a:pPr>
            <a:r>
              <a:rPr lang="en-US" sz="1400" dirty="0">
                <a:latin typeface="Consolas" charset="0"/>
                <a:ea typeface="Arial Unicode MS" charset="0"/>
                <a:cs typeface="Consolas" charset="0"/>
              </a:rPr>
              <a:t>3:       </a:t>
            </a:r>
            <a:r>
              <a:rPr lang="en-US" sz="1400" dirty="0">
                <a:latin typeface="Wingdings"/>
                <a:ea typeface="Wingdings"/>
                <a:cs typeface="Wingdings"/>
                <a:sym typeface="Wingdings"/>
              </a:rPr>
              <a:t> </a:t>
            </a:r>
            <a:r>
              <a:rPr lang="en-US" sz="1400" dirty="0">
                <a:latin typeface="Consolas" charset="0"/>
                <a:ea typeface="Arial Unicode MS" charset="0"/>
                <a:cs typeface="Consolas" charset="0"/>
              </a:rPr>
              <a:t>  4</a:t>
            </a:r>
          </a:p>
          <a:p>
            <a:pPr algn="l">
              <a:lnSpc>
                <a:spcPct val="90000"/>
              </a:lnSpc>
              <a:spcBef>
                <a:spcPts val="400"/>
              </a:spcBef>
              <a:buClr>
                <a:srgbClr val="006600"/>
              </a:buClr>
              <a:buSzPct val="85000"/>
              <a:defRPr/>
            </a:pPr>
            <a:r>
              <a:rPr lang="en-US" sz="1400" dirty="0">
                <a:latin typeface="Consolas" charset="0"/>
                <a:ea typeface="Arial Unicode MS" charset="0"/>
                <a:cs typeface="Consolas" charset="0"/>
              </a:rPr>
              <a:t>4:       R   </a:t>
            </a:r>
            <a:r>
              <a:rPr lang="en-US" sz="1600" dirty="0">
                <a:latin typeface="Consolas" charset="0"/>
                <a:ea typeface="Arial Unicode MS" charset="0"/>
                <a:cs typeface="Consolas" charset="0"/>
              </a:rPr>
              <a:t> </a:t>
            </a:r>
            <a:r>
              <a:rPr lang="en-US" sz="1400" dirty="0">
                <a:latin typeface="Consolas" charset="0"/>
                <a:ea typeface="Arial Unicode MS" charset="0"/>
                <a:cs typeface="Consolas" charset="0"/>
              </a:rPr>
              <a:t>5</a:t>
            </a:r>
          </a:p>
          <a:p>
            <a:pPr algn="l">
              <a:lnSpc>
                <a:spcPct val="90000"/>
              </a:lnSpc>
              <a:spcBef>
                <a:spcPts val="400"/>
              </a:spcBef>
              <a:buClr>
                <a:srgbClr val="006600"/>
              </a:buClr>
              <a:buSzPct val="85000"/>
              <a:defRPr/>
            </a:pPr>
            <a:r>
              <a:rPr lang="en-US" sz="1400" dirty="0">
                <a:latin typeface="Consolas" charset="0"/>
                <a:ea typeface="Arial Unicode MS" charset="0"/>
                <a:cs typeface="Consolas" charset="0"/>
              </a:rPr>
              <a:t>5:  </a:t>
            </a:r>
            <a:r>
              <a:rPr lang="en-US" sz="1400" dirty="0">
                <a:latin typeface="Wingdings"/>
                <a:ea typeface="Wingdings"/>
                <a:cs typeface="Wingdings"/>
                <a:sym typeface="Wingdings"/>
              </a:rPr>
              <a:t></a:t>
            </a:r>
            <a:r>
              <a:rPr lang="en-US" sz="1200" dirty="0">
                <a:latin typeface="Consolas" charset="0"/>
                <a:ea typeface="Arial Unicode MS" charset="0"/>
                <a:cs typeface="Consolas" charset="0"/>
              </a:rPr>
              <a:t> </a:t>
            </a:r>
            <a:r>
              <a:rPr lang="en-US" sz="1400" dirty="0">
                <a:latin typeface="Consolas" charset="0"/>
                <a:ea typeface="Arial Unicode MS" charset="0"/>
                <a:cs typeface="Consolas" charset="0"/>
              </a:rPr>
              <a:t>        4</a:t>
            </a:r>
          </a:p>
        </p:txBody>
      </p:sp>
      <p:sp>
        <p:nvSpPr>
          <p:cNvPr id="171010" name="Rectangle 2"/>
          <p:cNvSpPr>
            <a:spLocks noGrp="1" noChangeArrowheads="1"/>
          </p:cNvSpPr>
          <p:nvPr>
            <p:ph type="title" idx="4294967295"/>
          </p:nvPr>
        </p:nvSpPr>
        <p:spPr/>
        <p:txBody>
          <a:bodyPr/>
          <a:lstStyle/>
          <a:p>
            <a:pPr>
              <a:defRPr/>
            </a:pPr>
            <a:r>
              <a:rPr lang="en-US" dirty="0"/>
              <a:t>Turing machine</a:t>
            </a:r>
          </a:p>
        </p:txBody>
      </p:sp>
      <p:sp>
        <p:nvSpPr>
          <p:cNvPr id="53250" name="Rectangle 301"/>
          <p:cNvSpPr>
            <a:spLocks noChangeArrowheads="1"/>
          </p:cNvSpPr>
          <p:nvPr/>
        </p:nvSpPr>
        <p:spPr bwMode="auto">
          <a:xfrm>
            <a:off x="250825" y="1990725"/>
            <a:ext cx="288925" cy="2873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tIns="0" bIns="46800" anchor="ctr"/>
          <a:lstStyle/>
          <a:p>
            <a:r>
              <a:rPr lang="en-US" sz="2800" dirty="0"/>
              <a:t>...</a:t>
            </a:r>
          </a:p>
        </p:txBody>
      </p:sp>
      <p:sp>
        <p:nvSpPr>
          <p:cNvPr id="257" name="Rectangle 301"/>
          <p:cNvSpPr>
            <a:spLocks noChangeArrowheads="1"/>
          </p:cNvSpPr>
          <p:nvPr/>
        </p:nvSpPr>
        <p:spPr bwMode="auto">
          <a:xfrm>
            <a:off x="2339975" y="2062163"/>
            <a:ext cx="287338" cy="288925"/>
          </a:xfrm>
          <a:prstGeom prst="rect">
            <a:avLst/>
          </a:prstGeom>
          <a:solidFill>
            <a:srgbClr val="EEFFBF"/>
          </a:solidFill>
          <a:ln w="12700">
            <a:solidFill>
              <a:schemeClr val="tx1">
                <a:lumMod val="50000"/>
                <a:lumOff val="50000"/>
              </a:schemeClr>
            </a:solidFill>
            <a:miter lim="800000"/>
            <a:headEnd/>
            <a:tailEnd/>
          </a:ln>
        </p:spPr>
        <p:txBody>
          <a:bodyPr wrap="none" tIns="0" bIns="46800" anchor="ctr"/>
          <a:lstStyle/>
          <a:p>
            <a:pPr>
              <a:defRPr/>
            </a:pPr>
            <a:r>
              <a:rPr lang="en-US" sz="1400" dirty="0">
                <a:latin typeface="Wingdings"/>
                <a:ea typeface="Wingdings"/>
                <a:cs typeface="Wingdings"/>
                <a:sym typeface="Wingdings"/>
              </a:rPr>
              <a:t></a:t>
            </a:r>
            <a:endParaRPr lang="en-US" sz="1400" dirty="0">
              <a:latin typeface="Wingdings"/>
              <a:ea typeface="Wingdings"/>
              <a:cs typeface="Wingdings"/>
            </a:endParaRPr>
          </a:p>
        </p:txBody>
      </p:sp>
      <p:sp>
        <p:nvSpPr>
          <p:cNvPr id="258" name="Rectangle 301"/>
          <p:cNvSpPr>
            <a:spLocks noChangeArrowheads="1"/>
          </p:cNvSpPr>
          <p:nvPr/>
        </p:nvSpPr>
        <p:spPr bwMode="auto">
          <a:xfrm>
            <a:off x="2627313" y="2062163"/>
            <a:ext cx="288925" cy="288925"/>
          </a:xfrm>
          <a:prstGeom prst="rect">
            <a:avLst/>
          </a:prstGeom>
          <a:solidFill>
            <a:srgbClr val="EEFFBF"/>
          </a:solidFill>
          <a:ln w="12700">
            <a:solidFill>
              <a:schemeClr val="tx1">
                <a:lumMod val="50000"/>
                <a:lumOff val="50000"/>
              </a:schemeClr>
            </a:solidFill>
            <a:miter lim="800000"/>
            <a:headEnd/>
            <a:tailEnd/>
          </a:ln>
        </p:spPr>
        <p:txBody>
          <a:bodyPr wrap="none" tIns="0" bIns="46800" anchor="ctr"/>
          <a:lstStyle/>
          <a:p>
            <a:pPr>
              <a:defRPr/>
            </a:pPr>
            <a:endParaRPr lang="en-US" sz="1400" dirty="0"/>
          </a:p>
        </p:txBody>
      </p:sp>
      <p:sp>
        <p:nvSpPr>
          <p:cNvPr id="53253" name="Down Arrow 258"/>
          <p:cNvSpPr>
            <a:spLocks noChangeArrowheads="1"/>
          </p:cNvSpPr>
          <p:nvPr/>
        </p:nvSpPr>
        <p:spPr bwMode="auto">
          <a:xfrm>
            <a:off x="1763713" y="1700213"/>
            <a:ext cx="211137" cy="290512"/>
          </a:xfrm>
          <a:prstGeom prst="downArrow">
            <a:avLst>
              <a:gd name="adj1" fmla="val 50000"/>
              <a:gd name="adj2" fmla="val 50254"/>
            </a:avLst>
          </a:prstGeom>
          <a:solidFill>
            <a:srgbClr val="CC3300"/>
          </a:solidFill>
          <a:ln w="12700">
            <a:solidFill>
              <a:srgbClr val="800000"/>
            </a:solidFill>
            <a:round/>
            <a:headEnd/>
            <a:tailEnd/>
          </a:ln>
        </p:spPr>
        <p:txBody>
          <a:bodyPr/>
          <a:lstStyle/>
          <a:p>
            <a:endParaRPr lang="en-US" dirty="0"/>
          </a:p>
        </p:txBody>
      </p:sp>
      <p:sp>
        <p:nvSpPr>
          <p:cNvPr id="53254" name="Rectangle 301"/>
          <p:cNvSpPr>
            <a:spLocks noChangeArrowheads="1"/>
          </p:cNvSpPr>
          <p:nvPr/>
        </p:nvSpPr>
        <p:spPr bwMode="auto">
          <a:xfrm>
            <a:off x="3563938" y="1990725"/>
            <a:ext cx="287337" cy="2873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tIns="0" bIns="46800" anchor="ctr"/>
          <a:lstStyle/>
          <a:p>
            <a:r>
              <a:rPr lang="en-US" sz="2800" dirty="0"/>
              <a:t>...</a:t>
            </a:r>
          </a:p>
        </p:txBody>
      </p:sp>
      <p:sp>
        <p:nvSpPr>
          <p:cNvPr id="262" name="Rectangle 301"/>
          <p:cNvSpPr>
            <a:spLocks noChangeArrowheads="1"/>
          </p:cNvSpPr>
          <p:nvPr/>
        </p:nvSpPr>
        <p:spPr bwMode="auto">
          <a:xfrm>
            <a:off x="1763713" y="2062163"/>
            <a:ext cx="287337" cy="288925"/>
          </a:xfrm>
          <a:prstGeom prst="rect">
            <a:avLst/>
          </a:prstGeom>
          <a:solidFill>
            <a:srgbClr val="EEFFBF"/>
          </a:solidFill>
          <a:ln w="12700">
            <a:solidFill>
              <a:schemeClr val="tx1">
                <a:lumMod val="50000"/>
                <a:lumOff val="50000"/>
              </a:schemeClr>
            </a:solidFill>
            <a:miter lim="800000"/>
            <a:headEnd/>
            <a:tailEnd/>
          </a:ln>
        </p:spPr>
        <p:txBody>
          <a:bodyPr wrap="none" tIns="0" bIns="46800" anchor="ctr"/>
          <a:lstStyle/>
          <a:p>
            <a:pPr>
              <a:defRPr/>
            </a:pPr>
            <a:r>
              <a:rPr lang="en-US" sz="1400" dirty="0">
                <a:latin typeface="Wingdings"/>
                <a:ea typeface="Wingdings"/>
                <a:cs typeface="Wingdings"/>
                <a:sym typeface="Wingdings"/>
              </a:rPr>
              <a:t></a:t>
            </a:r>
            <a:endParaRPr lang="en-US" sz="1400" dirty="0">
              <a:latin typeface="Wingdings"/>
              <a:ea typeface="Wingdings"/>
              <a:cs typeface="Wingdings"/>
            </a:endParaRPr>
          </a:p>
        </p:txBody>
      </p:sp>
      <p:sp>
        <p:nvSpPr>
          <p:cNvPr id="263" name="Rectangle 301"/>
          <p:cNvSpPr>
            <a:spLocks noChangeArrowheads="1"/>
          </p:cNvSpPr>
          <p:nvPr/>
        </p:nvSpPr>
        <p:spPr bwMode="auto">
          <a:xfrm>
            <a:off x="2051050" y="2062163"/>
            <a:ext cx="288925" cy="288925"/>
          </a:xfrm>
          <a:prstGeom prst="rect">
            <a:avLst/>
          </a:prstGeom>
          <a:solidFill>
            <a:srgbClr val="EEFFBF"/>
          </a:solidFill>
          <a:ln w="12700">
            <a:solidFill>
              <a:schemeClr val="tx1">
                <a:lumMod val="50000"/>
                <a:lumOff val="50000"/>
              </a:schemeClr>
            </a:solidFill>
            <a:miter lim="800000"/>
            <a:headEnd/>
            <a:tailEnd/>
          </a:ln>
        </p:spPr>
        <p:txBody>
          <a:bodyPr wrap="none" tIns="0" bIns="46800" anchor="ctr"/>
          <a:lstStyle/>
          <a:p>
            <a:pPr>
              <a:defRPr/>
            </a:pPr>
            <a:r>
              <a:rPr lang="en-US" sz="1400" dirty="0">
                <a:latin typeface="Wingdings"/>
                <a:ea typeface="Wingdings"/>
                <a:cs typeface="Wingdings"/>
                <a:sym typeface="Wingdings"/>
              </a:rPr>
              <a:t></a:t>
            </a:r>
            <a:endParaRPr lang="en-US" sz="1400" dirty="0">
              <a:latin typeface="Wingdings"/>
              <a:ea typeface="Wingdings"/>
              <a:cs typeface="Wingdings"/>
            </a:endParaRPr>
          </a:p>
        </p:txBody>
      </p:sp>
      <p:sp>
        <p:nvSpPr>
          <p:cNvPr id="264" name="Rectangle 301"/>
          <p:cNvSpPr>
            <a:spLocks noChangeArrowheads="1"/>
          </p:cNvSpPr>
          <p:nvPr/>
        </p:nvSpPr>
        <p:spPr bwMode="auto">
          <a:xfrm>
            <a:off x="900113" y="2062163"/>
            <a:ext cx="287337" cy="288925"/>
          </a:xfrm>
          <a:prstGeom prst="rect">
            <a:avLst/>
          </a:prstGeom>
          <a:solidFill>
            <a:srgbClr val="EEFFBF"/>
          </a:solidFill>
          <a:ln w="12700">
            <a:solidFill>
              <a:schemeClr val="tx1">
                <a:lumMod val="50000"/>
                <a:lumOff val="50000"/>
              </a:schemeClr>
            </a:solidFill>
            <a:miter lim="800000"/>
            <a:headEnd/>
            <a:tailEnd/>
          </a:ln>
        </p:spPr>
        <p:txBody>
          <a:bodyPr wrap="none" tIns="0" bIns="46800" anchor="ctr"/>
          <a:lstStyle/>
          <a:p>
            <a:pPr>
              <a:defRPr/>
            </a:pPr>
            <a:endParaRPr lang="en-US" sz="1800" dirty="0"/>
          </a:p>
        </p:txBody>
      </p:sp>
      <p:sp>
        <p:nvSpPr>
          <p:cNvPr id="265" name="Rectangle 301"/>
          <p:cNvSpPr>
            <a:spLocks noChangeArrowheads="1"/>
          </p:cNvSpPr>
          <p:nvPr/>
        </p:nvSpPr>
        <p:spPr bwMode="auto">
          <a:xfrm>
            <a:off x="1187450" y="2062163"/>
            <a:ext cx="288925" cy="288925"/>
          </a:xfrm>
          <a:prstGeom prst="rect">
            <a:avLst/>
          </a:prstGeom>
          <a:solidFill>
            <a:srgbClr val="EEFFBF"/>
          </a:solidFill>
          <a:ln w="12700">
            <a:solidFill>
              <a:schemeClr val="tx1">
                <a:lumMod val="50000"/>
                <a:lumOff val="50000"/>
              </a:schemeClr>
            </a:solidFill>
            <a:miter lim="800000"/>
            <a:headEnd/>
            <a:tailEnd/>
          </a:ln>
        </p:spPr>
        <p:txBody>
          <a:bodyPr wrap="none" tIns="0" bIns="46800" anchor="ctr"/>
          <a:lstStyle/>
          <a:p>
            <a:pPr>
              <a:defRPr/>
            </a:pPr>
            <a:endParaRPr lang="en-US" sz="1800" dirty="0"/>
          </a:p>
        </p:txBody>
      </p:sp>
      <p:sp>
        <p:nvSpPr>
          <p:cNvPr id="266" name="Rectangle 301"/>
          <p:cNvSpPr>
            <a:spLocks noChangeArrowheads="1"/>
          </p:cNvSpPr>
          <p:nvPr/>
        </p:nvSpPr>
        <p:spPr bwMode="auto">
          <a:xfrm>
            <a:off x="2916238" y="2062163"/>
            <a:ext cx="287337" cy="288925"/>
          </a:xfrm>
          <a:prstGeom prst="rect">
            <a:avLst/>
          </a:prstGeom>
          <a:solidFill>
            <a:srgbClr val="EEFFBF"/>
          </a:solidFill>
          <a:ln w="12700">
            <a:solidFill>
              <a:schemeClr val="tx1">
                <a:lumMod val="50000"/>
                <a:lumOff val="50000"/>
              </a:schemeClr>
            </a:solidFill>
            <a:miter lim="800000"/>
            <a:headEnd/>
            <a:tailEnd/>
          </a:ln>
        </p:spPr>
        <p:txBody>
          <a:bodyPr wrap="none" tIns="0" bIns="46800" anchor="ctr"/>
          <a:lstStyle/>
          <a:p>
            <a:pPr>
              <a:defRPr/>
            </a:pPr>
            <a:endParaRPr lang="en-US" sz="1800" dirty="0"/>
          </a:p>
        </p:txBody>
      </p:sp>
      <p:sp>
        <p:nvSpPr>
          <p:cNvPr id="267" name="Rectangle 301"/>
          <p:cNvSpPr>
            <a:spLocks noChangeArrowheads="1"/>
          </p:cNvSpPr>
          <p:nvPr/>
        </p:nvSpPr>
        <p:spPr bwMode="auto">
          <a:xfrm>
            <a:off x="3203575" y="2062163"/>
            <a:ext cx="288925" cy="288925"/>
          </a:xfrm>
          <a:prstGeom prst="rect">
            <a:avLst/>
          </a:prstGeom>
          <a:solidFill>
            <a:srgbClr val="EEFFBF"/>
          </a:solidFill>
          <a:ln w="12700">
            <a:solidFill>
              <a:schemeClr val="tx1">
                <a:lumMod val="50000"/>
                <a:lumOff val="50000"/>
              </a:schemeClr>
            </a:solidFill>
            <a:miter lim="800000"/>
            <a:headEnd/>
            <a:tailEnd/>
          </a:ln>
        </p:spPr>
        <p:txBody>
          <a:bodyPr wrap="none" tIns="0" bIns="46800" anchor="ctr"/>
          <a:lstStyle/>
          <a:p>
            <a:pPr>
              <a:defRPr/>
            </a:pPr>
            <a:endParaRPr lang="en-US" sz="1800" dirty="0"/>
          </a:p>
        </p:txBody>
      </p:sp>
      <p:sp>
        <p:nvSpPr>
          <p:cNvPr id="268" name="Rectangle 301"/>
          <p:cNvSpPr>
            <a:spLocks noChangeArrowheads="1"/>
          </p:cNvSpPr>
          <p:nvPr/>
        </p:nvSpPr>
        <p:spPr bwMode="auto">
          <a:xfrm>
            <a:off x="611188" y="2062163"/>
            <a:ext cx="288925" cy="288925"/>
          </a:xfrm>
          <a:prstGeom prst="rect">
            <a:avLst/>
          </a:prstGeom>
          <a:solidFill>
            <a:srgbClr val="EEFFBF"/>
          </a:solidFill>
          <a:ln w="12700">
            <a:solidFill>
              <a:schemeClr val="tx1">
                <a:lumMod val="50000"/>
                <a:lumOff val="50000"/>
              </a:schemeClr>
            </a:solidFill>
            <a:miter lim="800000"/>
            <a:headEnd/>
            <a:tailEnd/>
          </a:ln>
        </p:spPr>
        <p:txBody>
          <a:bodyPr wrap="none" tIns="0" bIns="46800" anchor="ctr"/>
          <a:lstStyle/>
          <a:p>
            <a:pPr>
              <a:defRPr/>
            </a:pPr>
            <a:endParaRPr lang="en-US" sz="1800" dirty="0"/>
          </a:p>
        </p:txBody>
      </p:sp>
      <p:sp>
        <p:nvSpPr>
          <p:cNvPr id="21" name="Rectangle 301"/>
          <p:cNvSpPr>
            <a:spLocks noChangeArrowheads="1"/>
          </p:cNvSpPr>
          <p:nvPr/>
        </p:nvSpPr>
        <p:spPr bwMode="auto">
          <a:xfrm>
            <a:off x="1476375" y="2060575"/>
            <a:ext cx="287338" cy="288925"/>
          </a:xfrm>
          <a:prstGeom prst="rect">
            <a:avLst/>
          </a:prstGeom>
          <a:solidFill>
            <a:srgbClr val="EEFFBF"/>
          </a:solidFill>
          <a:ln w="12700">
            <a:solidFill>
              <a:schemeClr val="tx1">
                <a:lumMod val="50000"/>
                <a:lumOff val="50000"/>
              </a:schemeClr>
            </a:solidFill>
            <a:miter lim="800000"/>
            <a:headEnd/>
            <a:tailEnd/>
          </a:ln>
        </p:spPr>
        <p:txBody>
          <a:bodyPr wrap="none" tIns="0" bIns="46800" anchor="ctr"/>
          <a:lstStyle/>
          <a:p>
            <a:pPr>
              <a:defRPr/>
            </a:pPr>
            <a:r>
              <a:rPr lang="en-US" sz="1400" dirty="0">
                <a:latin typeface="Wingdings"/>
                <a:ea typeface="Wingdings"/>
                <a:cs typeface="Wingdings"/>
                <a:sym typeface="Wingdings"/>
              </a:rPr>
              <a:t></a:t>
            </a:r>
            <a:endParaRPr lang="en-US" sz="1400" dirty="0">
              <a:latin typeface="Wingdings"/>
              <a:ea typeface="Wingdings"/>
              <a:cs typeface="Wingdings"/>
            </a:endParaRPr>
          </a:p>
        </p:txBody>
      </p:sp>
      <p:sp>
        <p:nvSpPr>
          <p:cNvPr id="53265" name="Rounded Rectangle 24"/>
          <p:cNvSpPr>
            <a:spLocks noChangeArrowheads="1"/>
          </p:cNvSpPr>
          <p:nvPr/>
        </p:nvSpPr>
        <p:spPr bwMode="auto">
          <a:xfrm>
            <a:off x="3419475" y="4437063"/>
            <a:ext cx="2376488" cy="215900"/>
          </a:xfrm>
          <a:prstGeom prst="roundRect">
            <a:avLst>
              <a:gd name="adj" fmla="val 16667"/>
            </a:avLst>
          </a:prstGeom>
          <a:solidFill>
            <a:srgbClr val="E7D051">
              <a:alpha val="36862"/>
            </a:srgbClr>
          </a:solidFill>
          <a:ln w="12700">
            <a:solidFill>
              <a:schemeClr val="tx1"/>
            </a:solidFill>
            <a:round/>
            <a:headEnd/>
            <a:tailEnd/>
          </a:ln>
        </p:spPr>
        <p:txBody>
          <a:bodyPr/>
          <a:lstStyle/>
          <a:p>
            <a:endParaRPr lang="en-US" dirty="0"/>
          </a:p>
        </p:txBody>
      </p:sp>
      <p:sp>
        <p:nvSpPr>
          <p:cNvPr id="53266" name="Text Box 9"/>
          <p:cNvSpPr txBox="1">
            <a:spLocks noChangeArrowheads="1"/>
          </p:cNvSpPr>
          <p:nvPr/>
        </p:nvSpPr>
        <p:spPr bwMode="auto">
          <a:xfrm>
            <a:off x="3563938" y="3284538"/>
            <a:ext cx="2160587" cy="2889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201600" tIns="46800" rIns="0" bIns="46800"/>
          <a:lstStyle>
            <a:lvl1pPr marL="342900" indent="-342900">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algn="l">
              <a:lnSpc>
                <a:spcPct val="90000"/>
              </a:lnSpc>
              <a:spcBef>
                <a:spcPts val="400"/>
              </a:spcBef>
              <a:buClr>
                <a:srgbClr val="006600"/>
              </a:buClr>
              <a:buSzPct val="85000"/>
            </a:pPr>
            <a:r>
              <a:rPr lang="en-US" sz="1400" dirty="0">
                <a:latin typeface="Consolas" charset="0"/>
                <a:cs typeface="Arial Unicode MS" charset="0"/>
              </a:rPr>
              <a:t>#  cond  act  next</a:t>
            </a:r>
          </a:p>
        </p:txBody>
      </p:sp>
      <p:sp>
        <p:nvSpPr>
          <p:cNvPr id="53267" name="Rectangle 148"/>
          <p:cNvSpPr>
            <a:spLocks noChangeArrowheads="1"/>
          </p:cNvSpPr>
          <p:nvPr/>
        </p:nvSpPr>
        <p:spPr bwMode="auto">
          <a:xfrm>
            <a:off x="468313" y="836613"/>
            <a:ext cx="7991475" cy="5762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2075" tIns="46038" rIns="92075" bIns="46038"/>
          <a:lstStyle/>
          <a:p>
            <a:pPr algn="l">
              <a:spcBef>
                <a:spcPts val="1075"/>
              </a:spcBef>
              <a:buClr>
                <a:srgbClr val="006600"/>
              </a:buClr>
              <a:buSzPct val="80000"/>
            </a:pPr>
            <a:r>
              <a:rPr lang="en-US" sz="1800" u="sng" dirty="0">
                <a:latin typeface="Times New Roman" charset="0"/>
                <a:cs typeface="Times New Roman" charset="0"/>
              </a:rPr>
              <a:t>Task:</a:t>
            </a:r>
            <a:r>
              <a:rPr lang="en-US" sz="1800" dirty="0">
                <a:latin typeface="Times New Roman" charset="0"/>
                <a:cs typeface="Times New Roman" charset="0"/>
              </a:rPr>
              <a:t> write a program that computes   </a:t>
            </a:r>
            <a:r>
              <a:rPr lang="en-US" i="1" dirty="0">
                <a:latin typeface="Times New Roman" charset="0"/>
                <a:cs typeface="Times New Roman" charset="0"/>
              </a:rPr>
              <a:t>f</a:t>
            </a:r>
            <a:r>
              <a:rPr lang="en-US" dirty="0">
                <a:latin typeface="Times New Roman" charset="0"/>
                <a:cs typeface="Times New Roman" charset="0"/>
              </a:rPr>
              <a:t> (</a:t>
            </a:r>
            <a:r>
              <a:rPr lang="en-US" i="1" dirty="0">
                <a:latin typeface="Times New Roman" charset="0"/>
                <a:cs typeface="Times New Roman" charset="0"/>
              </a:rPr>
              <a:t>x</a:t>
            </a:r>
            <a:r>
              <a:rPr lang="en-US" dirty="0">
                <a:latin typeface="Times New Roman" charset="0"/>
                <a:cs typeface="Times New Roman" charset="0"/>
              </a:rPr>
              <a:t>) = </a:t>
            </a:r>
            <a:r>
              <a:rPr lang="en-US" i="1" dirty="0">
                <a:latin typeface="Times New Roman" charset="0"/>
                <a:cs typeface="Times New Roman" charset="0"/>
              </a:rPr>
              <a:t>x </a:t>
            </a:r>
            <a:r>
              <a:rPr lang="en-US" dirty="0">
                <a:latin typeface="Times New Roman" charset="0"/>
                <a:cs typeface="Times New Roman" charset="0"/>
              </a:rPr>
              <a:t>+ 1</a:t>
            </a:r>
          </a:p>
          <a:p>
            <a:pPr algn="l">
              <a:spcBef>
                <a:spcPts val="1075"/>
              </a:spcBef>
              <a:buClr>
                <a:srgbClr val="006600"/>
              </a:buClr>
              <a:buSzPct val="80000"/>
            </a:pPr>
            <a:endParaRPr lang="en-US" dirty="0">
              <a:latin typeface="Times New Roman" charset="0"/>
              <a:cs typeface="Times New Roman" charset="0"/>
            </a:endParaRPr>
          </a:p>
        </p:txBody>
      </p:sp>
      <p:sp>
        <p:nvSpPr>
          <p:cNvPr id="23" name="Rectangle 148"/>
          <p:cNvSpPr>
            <a:spLocks noChangeArrowheads="1"/>
          </p:cNvSpPr>
          <p:nvPr/>
        </p:nvSpPr>
        <p:spPr bwMode="auto">
          <a:xfrm>
            <a:off x="990600" y="3276600"/>
            <a:ext cx="1970087" cy="18208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2075" tIns="46038" rIns="92075" bIns="46038"/>
          <a:lstStyle/>
          <a:p>
            <a:pPr algn="l">
              <a:spcBef>
                <a:spcPct val="100000"/>
              </a:spcBef>
              <a:buClr>
                <a:srgbClr val="006600"/>
              </a:buClr>
              <a:buSzPct val="85000"/>
              <a:defRPr/>
            </a:pPr>
            <a:r>
              <a:rPr lang="en-US" sz="1600" dirty="0">
                <a:latin typeface="Times New Roman"/>
                <a:cs typeface="Times New Roman"/>
              </a:rPr>
              <a:t>Commands:</a:t>
            </a:r>
          </a:p>
          <a:p>
            <a:pPr algn="l">
              <a:spcBef>
                <a:spcPts val="720"/>
              </a:spcBef>
              <a:buSzPct val="65000"/>
              <a:defRPr/>
            </a:pPr>
            <a:r>
              <a:rPr lang="en-US" sz="1600" dirty="0">
                <a:latin typeface="Consolas"/>
                <a:cs typeface="Consolas"/>
              </a:rPr>
              <a:t>L  </a:t>
            </a:r>
            <a:r>
              <a:rPr lang="en-US" sz="1400" dirty="0">
                <a:latin typeface="Consolas"/>
                <a:cs typeface="Consolas"/>
              </a:rPr>
              <a:t>(go</a:t>
            </a:r>
            <a:r>
              <a:rPr lang="en-US" sz="1600" dirty="0">
                <a:latin typeface="+mn-lt"/>
                <a:cs typeface="Consolas"/>
              </a:rPr>
              <a:t> </a:t>
            </a:r>
            <a:r>
              <a:rPr lang="en-US" sz="1400" dirty="0">
                <a:latin typeface="Consolas"/>
                <a:cs typeface="Consolas"/>
              </a:rPr>
              <a:t>left)</a:t>
            </a:r>
          </a:p>
          <a:p>
            <a:pPr algn="l">
              <a:spcBef>
                <a:spcPts val="720"/>
              </a:spcBef>
              <a:buSzPct val="65000"/>
              <a:defRPr/>
            </a:pPr>
            <a:r>
              <a:rPr lang="en-US" sz="1600" dirty="0">
                <a:latin typeface="Consolas"/>
                <a:cs typeface="Consolas"/>
              </a:rPr>
              <a:t>R  </a:t>
            </a:r>
            <a:r>
              <a:rPr lang="en-US" sz="1400" dirty="0">
                <a:latin typeface="Consolas"/>
                <a:cs typeface="Consolas"/>
              </a:rPr>
              <a:t>(go</a:t>
            </a:r>
            <a:r>
              <a:rPr lang="en-US" sz="1400" dirty="0">
                <a:cs typeface="Consolas"/>
              </a:rPr>
              <a:t> </a:t>
            </a:r>
            <a:r>
              <a:rPr lang="en-US" sz="1400" dirty="0">
                <a:latin typeface="Consolas"/>
                <a:cs typeface="Consolas"/>
              </a:rPr>
              <a:t>right)</a:t>
            </a:r>
            <a:endParaRPr lang="en-US" sz="1400" dirty="0">
              <a:latin typeface="+mn-lt"/>
              <a:cs typeface="Consolas"/>
            </a:endParaRPr>
          </a:p>
          <a:p>
            <a:pPr algn="l">
              <a:spcBef>
                <a:spcPts val="720"/>
              </a:spcBef>
              <a:buSzPct val="65000"/>
              <a:defRPr/>
            </a:pPr>
            <a:r>
              <a:rPr lang="en-US" sz="1600" dirty="0">
                <a:latin typeface="Wingdings"/>
                <a:ea typeface="Wingdings"/>
                <a:cs typeface="Wingdings"/>
                <a:sym typeface="Wingdings"/>
              </a:rPr>
              <a:t></a:t>
            </a:r>
            <a:r>
              <a:rPr lang="en-US" sz="1600" dirty="0">
                <a:latin typeface="Consolas"/>
                <a:cs typeface="Consolas"/>
              </a:rPr>
              <a:t>  </a:t>
            </a:r>
            <a:r>
              <a:rPr lang="en-US" sz="1400" dirty="0">
                <a:latin typeface="Consolas"/>
                <a:cs typeface="Consolas"/>
              </a:rPr>
              <a:t>(write</a:t>
            </a:r>
            <a:r>
              <a:rPr lang="en-US" sz="1400" dirty="0">
                <a:cs typeface="Consolas"/>
              </a:rPr>
              <a:t> </a:t>
            </a:r>
            <a:r>
              <a:rPr lang="en-US" sz="1400" dirty="0">
                <a:latin typeface="Consolas"/>
                <a:cs typeface="Consolas"/>
              </a:rPr>
              <a:t>mark)</a:t>
            </a:r>
            <a:endParaRPr lang="en-US" sz="1400" dirty="0">
              <a:latin typeface="+mn-lt"/>
              <a:cs typeface="Consolas"/>
            </a:endParaRPr>
          </a:p>
          <a:p>
            <a:pPr algn="l">
              <a:spcBef>
                <a:spcPts val="720"/>
              </a:spcBef>
              <a:buSzPct val="65000"/>
              <a:defRPr/>
            </a:pPr>
            <a:r>
              <a:rPr lang="en-US" sz="1800" dirty="0">
                <a:latin typeface="Consolas"/>
                <a:cs typeface="Consolas"/>
              </a:rPr>
              <a:t>-</a:t>
            </a:r>
            <a:r>
              <a:rPr lang="en-US" sz="1600" dirty="0">
                <a:latin typeface="Consolas"/>
                <a:cs typeface="Consolas"/>
              </a:rPr>
              <a:t>  </a:t>
            </a:r>
            <a:r>
              <a:rPr lang="en-US" sz="1400" dirty="0">
                <a:latin typeface="Consolas"/>
                <a:cs typeface="Consolas"/>
              </a:rPr>
              <a:t>(write</a:t>
            </a:r>
            <a:r>
              <a:rPr lang="en-US" sz="1400" dirty="0">
                <a:cs typeface="Consolas"/>
              </a:rPr>
              <a:t> </a:t>
            </a:r>
            <a:r>
              <a:rPr lang="en-US" sz="1400" dirty="0">
                <a:latin typeface="Consolas"/>
                <a:cs typeface="Consolas"/>
              </a:rPr>
              <a:t>blank)</a:t>
            </a:r>
            <a:endParaRPr lang="en-US" sz="1400" dirty="0">
              <a:latin typeface="+mn-lt"/>
              <a:cs typeface="Consolas"/>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8" descr="leibniz"/>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0" y="304800"/>
            <a:ext cx="1625600" cy="1943100"/>
          </a:xfrm>
          <a:prstGeom prst="rect">
            <a:avLst/>
          </a:prstGeom>
          <a:noFill/>
          <a:extLst>
            <a:ext uri="{909E8E84-426E-40dd-AFC4-6F175D3DCCD1}">
              <a14:hiddenFill xmlns:a14="http://schemas.microsoft.com/office/drawing/2010/main" xmlns="">
                <a:solidFill>
                  <a:srgbClr val="FFFFFF"/>
                </a:solidFill>
              </a14:hiddenFill>
            </a:ext>
          </a:extLst>
        </p:spPr>
      </p:pic>
      <p:sp>
        <p:nvSpPr>
          <p:cNvPr id="16" name="Rectangle 2"/>
          <p:cNvSpPr txBox="1">
            <a:spLocks noChangeArrowheads="1"/>
          </p:cNvSpPr>
          <p:nvPr/>
        </p:nvSpPr>
        <p:spPr bwMode="auto">
          <a:xfrm>
            <a:off x="152400" y="76200"/>
            <a:ext cx="8763000" cy="53340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2075" tIns="46038" rIns="92075" bIns="46038" numCol="1" anchor="ctr" anchorCtr="0" compatLnSpc="1">
            <a:prstTxWarp prst="textNoShape">
              <a:avLst/>
            </a:prstTxWarp>
          </a:bodyPr>
          <a:lstStyle>
            <a:lvl1pPr algn="l" rtl="0" eaLnBrk="0" fontAlgn="base" hangingPunct="0">
              <a:spcBef>
                <a:spcPct val="0"/>
              </a:spcBef>
              <a:spcAft>
                <a:spcPct val="0"/>
              </a:spcAft>
              <a:defRPr sz="2400">
                <a:solidFill>
                  <a:srgbClr val="000000"/>
                </a:solidFill>
                <a:latin typeface="Arial" charset="0"/>
                <a:ea typeface="+mj-ea"/>
                <a:cs typeface="ＭＳ Ｐゴシック" charset="0"/>
              </a:defRPr>
            </a:lvl1pPr>
            <a:lvl2pPr algn="l" rtl="0" eaLnBrk="0" fontAlgn="base" hangingPunct="0">
              <a:spcBef>
                <a:spcPct val="0"/>
              </a:spcBef>
              <a:spcAft>
                <a:spcPct val="0"/>
              </a:spcAft>
              <a:defRPr sz="2400">
                <a:solidFill>
                  <a:srgbClr val="000000"/>
                </a:solidFill>
                <a:latin typeface="Arial" charset="0"/>
                <a:ea typeface="ＭＳ Ｐゴシック" charset="0"/>
                <a:cs typeface="ＭＳ Ｐゴシック" charset="0"/>
              </a:defRPr>
            </a:lvl2pPr>
            <a:lvl3pPr algn="l" rtl="0" eaLnBrk="0" fontAlgn="base" hangingPunct="0">
              <a:spcBef>
                <a:spcPct val="0"/>
              </a:spcBef>
              <a:spcAft>
                <a:spcPct val="0"/>
              </a:spcAft>
              <a:defRPr sz="2400">
                <a:solidFill>
                  <a:srgbClr val="000000"/>
                </a:solidFill>
                <a:latin typeface="Arial" charset="0"/>
                <a:ea typeface="ＭＳ Ｐゴシック" charset="0"/>
                <a:cs typeface="ＭＳ Ｐゴシック" charset="0"/>
              </a:defRPr>
            </a:lvl3pPr>
            <a:lvl4pPr algn="l" rtl="0" eaLnBrk="0" fontAlgn="base" hangingPunct="0">
              <a:spcBef>
                <a:spcPct val="0"/>
              </a:spcBef>
              <a:spcAft>
                <a:spcPct val="0"/>
              </a:spcAft>
              <a:defRPr sz="2400">
                <a:solidFill>
                  <a:srgbClr val="000000"/>
                </a:solidFill>
                <a:latin typeface="Arial" charset="0"/>
                <a:ea typeface="ＭＳ Ｐゴシック" charset="0"/>
                <a:cs typeface="ＭＳ Ｐゴシック" charset="0"/>
              </a:defRPr>
            </a:lvl4pPr>
            <a:lvl5pPr algn="l" rtl="0" eaLnBrk="0" fontAlgn="base" hangingPunct="0">
              <a:spcBef>
                <a:spcPct val="0"/>
              </a:spcBef>
              <a:spcAft>
                <a:spcPct val="0"/>
              </a:spcAft>
              <a:defRPr sz="2400">
                <a:solidFill>
                  <a:srgbClr val="000000"/>
                </a:solidFill>
                <a:latin typeface="Arial" charset="0"/>
                <a:ea typeface="ＭＳ Ｐゴシック" charset="0"/>
                <a:cs typeface="ＭＳ Ｐゴシック" charset="0"/>
              </a:defRPr>
            </a:lvl5pPr>
            <a:lvl6pPr marL="457200" algn="l" rtl="0" eaLnBrk="0" fontAlgn="base" hangingPunct="0">
              <a:spcBef>
                <a:spcPct val="0"/>
              </a:spcBef>
              <a:spcAft>
                <a:spcPct val="0"/>
              </a:spcAft>
              <a:defRPr sz="2400">
                <a:solidFill>
                  <a:srgbClr val="663300"/>
                </a:solidFill>
                <a:latin typeface="Arial" charset="0"/>
                <a:ea typeface="ＭＳ Ｐゴシック" charset="0"/>
              </a:defRPr>
            </a:lvl6pPr>
            <a:lvl7pPr marL="914400" algn="l" rtl="0" eaLnBrk="0" fontAlgn="base" hangingPunct="0">
              <a:spcBef>
                <a:spcPct val="0"/>
              </a:spcBef>
              <a:spcAft>
                <a:spcPct val="0"/>
              </a:spcAft>
              <a:defRPr sz="2400">
                <a:solidFill>
                  <a:srgbClr val="663300"/>
                </a:solidFill>
                <a:latin typeface="Arial" charset="0"/>
                <a:ea typeface="ＭＳ Ｐゴシック" charset="0"/>
              </a:defRPr>
            </a:lvl7pPr>
            <a:lvl8pPr marL="1371600" algn="l" rtl="0" eaLnBrk="0" fontAlgn="base" hangingPunct="0">
              <a:spcBef>
                <a:spcPct val="0"/>
              </a:spcBef>
              <a:spcAft>
                <a:spcPct val="0"/>
              </a:spcAft>
              <a:defRPr sz="2400">
                <a:solidFill>
                  <a:srgbClr val="663300"/>
                </a:solidFill>
                <a:latin typeface="Arial" charset="0"/>
                <a:ea typeface="ＭＳ Ｐゴシック" charset="0"/>
              </a:defRPr>
            </a:lvl8pPr>
            <a:lvl9pPr marL="1828800" algn="l" rtl="0" eaLnBrk="0" fontAlgn="base" hangingPunct="0">
              <a:spcBef>
                <a:spcPct val="0"/>
              </a:spcBef>
              <a:spcAft>
                <a:spcPct val="0"/>
              </a:spcAft>
              <a:defRPr sz="2400">
                <a:solidFill>
                  <a:srgbClr val="663300"/>
                </a:solidFill>
                <a:latin typeface="Arial" charset="0"/>
                <a:ea typeface="ＭＳ Ｐゴシック" charset="0"/>
              </a:defRPr>
            </a:lvl9pPr>
          </a:lstStyle>
          <a:p>
            <a:pPr>
              <a:defRPr/>
            </a:pPr>
            <a:r>
              <a:rPr lang="en-US" dirty="0"/>
              <a:t>Early computers (17</a:t>
            </a:r>
            <a:r>
              <a:rPr lang="en-US" baseline="30000" dirty="0"/>
              <a:t>th</a:t>
            </a:r>
            <a:r>
              <a:rPr lang="en-US" dirty="0"/>
              <a:t> century)</a:t>
            </a:r>
            <a:endParaRPr lang="en-US" sz="1800" dirty="0"/>
          </a:p>
        </p:txBody>
      </p:sp>
      <p:pic>
        <p:nvPicPr>
          <p:cNvPr id="12" name="Picture 15" descr="leibniz">
            <a:extLst>
              <a:ext uri="{FF2B5EF4-FFF2-40B4-BE49-F238E27FC236}">
                <a16:creationId xmlns:a16="http://schemas.microsoft.com/office/drawing/2014/main" id="{1CE17CAF-5539-244E-8C5B-AA38B21F9E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37400" y="122690"/>
            <a:ext cx="1625600" cy="194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12">
            <a:extLst>
              <a:ext uri="{FF2B5EF4-FFF2-40B4-BE49-F238E27FC236}">
                <a16:creationId xmlns:a16="http://schemas.microsoft.com/office/drawing/2014/main" id="{D1D3AD51-AC9C-A247-BC91-AA29B5C3D8D8}"/>
              </a:ext>
            </a:extLst>
          </p:cNvPr>
          <p:cNvPicPr>
            <a:picLocks noChangeAspect="1"/>
          </p:cNvPicPr>
          <p:nvPr/>
        </p:nvPicPr>
        <p:blipFill rotWithShape="1">
          <a:blip r:embed="rId4"/>
          <a:srcRect t="9106" b="8188"/>
          <a:stretch/>
        </p:blipFill>
        <p:spPr>
          <a:xfrm>
            <a:off x="838199" y="1094240"/>
            <a:ext cx="5962231" cy="1836850"/>
          </a:xfrm>
          <a:prstGeom prst="rect">
            <a:avLst/>
          </a:prstGeom>
        </p:spPr>
      </p:pic>
      <p:sp>
        <p:nvSpPr>
          <p:cNvPr id="15" name="Text Box 16" descr="Bouquet">
            <a:extLst>
              <a:ext uri="{FF2B5EF4-FFF2-40B4-BE49-F238E27FC236}">
                <a16:creationId xmlns:a16="http://schemas.microsoft.com/office/drawing/2014/main" id="{F74FE186-F152-D643-A958-2AB5B091BBBA}"/>
              </a:ext>
            </a:extLst>
          </p:cNvPr>
          <p:cNvSpPr txBox="1">
            <a:spLocks noChangeArrowheads="1"/>
          </p:cNvSpPr>
          <p:nvPr/>
        </p:nvSpPr>
        <p:spPr bwMode="auto">
          <a:xfrm>
            <a:off x="6959600" y="2057120"/>
            <a:ext cx="1981200" cy="523220"/>
          </a:xfrm>
          <a:prstGeom prst="rect">
            <a:avLst/>
          </a:prstGeom>
          <a:noFill/>
          <a:ln>
            <a:noFill/>
          </a:ln>
          <a:effectLst/>
          <a:extLst>
            <a:ext uri="{909E8E84-426E-40DD-AFC4-6F175D3DCCD1}">
              <a14:hiddenFill xmlns:a14="http://schemas.microsoft.com/office/drawing/2010/main">
                <a:blipFill dpi="0" rotWithShape="0">
                  <a:blip r:embed="rId5"/>
                  <a:srcRect/>
                  <a:tile tx="0" ty="0" sx="100000" sy="100000" flip="none" algn="tl"/>
                </a:blip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lgn="ctr">
              <a:spcBef>
                <a:spcPct val="50000"/>
              </a:spcBef>
            </a:pPr>
            <a:r>
              <a:rPr lang="en-US" altLang="en-US" sz="1400" dirty="0">
                <a:latin typeface="Times New Roman" charset="0"/>
                <a:ea typeface="Times New Roman" charset="0"/>
                <a:cs typeface="Times New Roman" charset="0"/>
              </a:rPr>
              <a:t>Gottfried Leibniz</a:t>
            </a:r>
            <a:br>
              <a:rPr lang="en-US" altLang="en-US" sz="1400" dirty="0">
                <a:latin typeface="Times New Roman" charset="0"/>
                <a:ea typeface="Times New Roman" charset="0"/>
                <a:cs typeface="Times New Roman" charset="0"/>
              </a:rPr>
            </a:br>
            <a:r>
              <a:rPr lang="en-US" altLang="en-US" sz="1400" dirty="0">
                <a:latin typeface="Times New Roman" charset="0"/>
                <a:ea typeface="Times New Roman" charset="0"/>
                <a:cs typeface="Times New Roman" charset="0"/>
              </a:rPr>
              <a:t>1646-1716</a:t>
            </a:r>
          </a:p>
        </p:txBody>
      </p:sp>
      <p:pic>
        <p:nvPicPr>
          <p:cNvPr id="17" name="Picture 2" descr="The Leibniz Step Reckoner and Curta Calculators - CHM Revolution">
            <a:extLst>
              <a:ext uri="{FF2B5EF4-FFF2-40B4-BE49-F238E27FC236}">
                <a16:creationId xmlns:a16="http://schemas.microsoft.com/office/drawing/2014/main" id="{107198BC-2269-DF42-BA75-64F97943CF0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34213" y="3009588"/>
            <a:ext cx="2217107" cy="3474032"/>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74F510E6-5DE3-5D44-9FBD-274EF8CFD905}"/>
              </a:ext>
            </a:extLst>
          </p:cNvPr>
          <p:cNvSpPr txBox="1"/>
          <p:nvPr/>
        </p:nvSpPr>
        <p:spPr>
          <a:xfrm>
            <a:off x="762000" y="3469331"/>
            <a:ext cx="4226484" cy="2554545"/>
          </a:xfrm>
          <a:prstGeom prst="rect">
            <a:avLst/>
          </a:prstGeom>
          <a:noFill/>
        </p:spPr>
        <p:txBody>
          <a:bodyPr wrap="square" rtlCol="0">
            <a:spAutoFit/>
          </a:bodyPr>
          <a:lstStyle/>
          <a:p>
            <a:pPr algn="l">
              <a:spcBef>
                <a:spcPts val="1200"/>
              </a:spcBef>
            </a:pPr>
            <a:r>
              <a:rPr lang="en-US" u="sng" dirty="0">
                <a:latin typeface="Times New Roman"/>
                <a:cs typeface="Times New Roman"/>
              </a:rPr>
              <a:t>Leibniz Calculator</a:t>
            </a:r>
            <a:r>
              <a:rPr lang="en-US" sz="1600" dirty="0">
                <a:latin typeface="Times New Roman"/>
                <a:cs typeface="Times New Roman"/>
              </a:rPr>
              <a:t> (1673)</a:t>
            </a:r>
            <a:endParaRPr lang="en-US" dirty="0">
              <a:latin typeface="Times New Roman"/>
              <a:cs typeface="Times New Roman"/>
            </a:endParaRPr>
          </a:p>
          <a:p>
            <a:pPr marL="285750" indent="-285750" algn="l">
              <a:spcBef>
                <a:spcPts val="1200"/>
              </a:spcBef>
              <a:buFont typeface="Arial" charset="0"/>
              <a:buChar char="•"/>
            </a:pPr>
            <a:r>
              <a:rPr lang="en-US" dirty="0">
                <a:latin typeface="Times New Roman"/>
                <a:cs typeface="Times New Roman"/>
              </a:rPr>
              <a:t>Add</a:t>
            </a:r>
          </a:p>
          <a:p>
            <a:pPr marL="285750" indent="-285750" algn="l">
              <a:spcBef>
                <a:spcPts val="1200"/>
              </a:spcBef>
              <a:buFont typeface="Arial" charset="0"/>
              <a:buChar char="•"/>
            </a:pPr>
            <a:r>
              <a:rPr lang="en-US" dirty="0">
                <a:latin typeface="Times New Roman"/>
                <a:cs typeface="Times New Roman"/>
              </a:rPr>
              <a:t>Subtract</a:t>
            </a:r>
          </a:p>
          <a:p>
            <a:pPr marL="285750" indent="-285750" algn="l">
              <a:spcBef>
                <a:spcPts val="1200"/>
              </a:spcBef>
              <a:buFont typeface="Arial" charset="0"/>
              <a:buChar char="•"/>
            </a:pPr>
            <a:r>
              <a:rPr lang="en-US" dirty="0">
                <a:latin typeface="Times New Roman"/>
                <a:cs typeface="Times New Roman"/>
              </a:rPr>
              <a:t>Multiply</a:t>
            </a:r>
          </a:p>
          <a:p>
            <a:pPr marL="285750" indent="-285750" algn="l">
              <a:spcBef>
                <a:spcPts val="1200"/>
              </a:spcBef>
              <a:buFont typeface="Arial" charset="0"/>
              <a:buChar char="•"/>
            </a:pPr>
            <a:r>
              <a:rPr lang="en-US" dirty="0">
                <a:latin typeface="Times New Roman"/>
                <a:cs typeface="Times New Roman"/>
              </a:rPr>
              <a:t>Divide.</a:t>
            </a:r>
          </a:p>
        </p:txBody>
      </p:sp>
    </p:spTree>
    <p:extLst>
      <p:ext uri="{BB962C8B-B14F-4D97-AF65-F5344CB8AC3E}">
        <p14:creationId xmlns:p14="http://schemas.microsoft.com/office/powerpoint/2010/main" val="199522584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 Box 9">
            <a:extLst>
              <a:ext uri="{FF2B5EF4-FFF2-40B4-BE49-F238E27FC236}">
                <a16:creationId xmlns:a16="http://schemas.microsoft.com/office/drawing/2014/main" id="{60EE3E95-F212-3A42-9798-C150A21E6D97}"/>
              </a:ext>
            </a:extLst>
          </p:cNvPr>
          <p:cNvSpPr txBox="1">
            <a:spLocks noChangeArrowheads="1"/>
          </p:cNvSpPr>
          <p:nvPr/>
        </p:nvSpPr>
        <p:spPr bwMode="auto">
          <a:xfrm>
            <a:off x="3563938" y="3573463"/>
            <a:ext cx="2074862" cy="1439862"/>
          </a:xfrm>
          <a:prstGeom prst="rect">
            <a:avLst/>
          </a:prstGeom>
          <a:solidFill>
            <a:schemeClr val="bg1"/>
          </a:solidFill>
          <a:ln w="9525">
            <a:solidFill>
              <a:srgbClr val="293973"/>
            </a:solidFill>
            <a:miter lim="800000"/>
            <a:headEnd/>
            <a:tailEnd/>
          </a:ln>
          <a:effectLst>
            <a:outerShdw blurRad="50800" dist="38100" dir="2700000" algn="tl" rotWithShape="0">
              <a:prstClr val="black">
                <a:alpha val="40000"/>
              </a:prstClr>
            </a:outerShdw>
          </a:effectLst>
        </p:spPr>
        <p:txBody>
          <a:bodyPr lIns="201600" tIns="46800" rIns="0" bIns="46800" anchor="ctr"/>
          <a:lstStyle>
            <a:lvl1pPr marL="342900" indent="-342900">
              <a:defRPr sz="2400">
                <a:solidFill>
                  <a:schemeClr val="tx1"/>
                </a:solidFill>
                <a:latin typeface="Arial" charset="0"/>
                <a:ea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algn="l">
              <a:lnSpc>
                <a:spcPct val="90000"/>
              </a:lnSpc>
              <a:spcBef>
                <a:spcPts val="400"/>
              </a:spcBef>
              <a:buClr>
                <a:srgbClr val="006600"/>
              </a:buClr>
              <a:buSzPct val="85000"/>
              <a:defRPr/>
            </a:pPr>
            <a:r>
              <a:rPr lang="en-US" sz="1400" dirty="0">
                <a:latin typeface="Consolas" charset="0"/>
                <a:ea typeface="Arial Unicode MS" charset="0"/>
                <a:cs typeface="Consolas" charset="0"/>
              </a:rPr>
              <a:t>1:       L    2</a:t>
            </a:r>
          </a:p>
          <a:p>
            <a:pPr algn="l">
              <a:lnSpc>
                <a:spcPct val="90000"/>
              </a:lnSpc>
              <a:spcBef>
                <a:spcPts val="400"/>
              </a:spcBef>
              <a:buClr>
                <a:srgbClr val="006600"/>
              </a:buClr>
              <a:buSzPct val="85000"/>
              <a:defRPr/>
            </a:pPr>
            <a:r>
              <a:rPr lang="en-US" sz="1400" dirty="0">
                <a:latin typeface="Consolas" charset="0"/>
                <a:ea typeface="Arial Unicode MS" charset="0"/>
                <a:cs typeface="Consolas" charset="0"/>
              </a:rPr>
              <a:t>2:</a:t>
            </a:r>
            <a:r>
              <a:rPr lang="en-US" sz="1400" dirty="0">
                <a:latin typeface="Wingdings"/>
                <a:ea typeface="Wingdings"/>
                <a:cs typeface="Wingdings"/>
                <a:sym typeface="Wingdings"/>
              </a:rPr>
              <a:t> </a:t>
            </a:r>
            <a:r>
              <a:rPr lang="en-US" sz="1400" dirty="0">
                <a:latin typeface="Consolas" charset="0"/>
                <a:ea typeface="Arial Unicode MS" charset="0"/>
                <a:cs typeface="Consolas" charset="0"/>
              </a:rPr>
              <a:t>         1</a:t>
            </a:r>
          </a:p>
          <a:p>
            <a:pPr algn="l">
              <a:lnSpc>
                <a:spcPct val="90000"/>
              </a:lnSpc>
              <a:spcBef>
                <a:spcPts val="400"/>
              </a:spcBef>
              <a:buClr>
                <a:srgbClr val="006600"/>
              </a:buClr>
              <a:buSzPct val="85000"/>
              <a:defRPr/>
            </a:pPr>
            <a:r>
              <a:rPr lang="en-US" sz="1400" dirty="0">
                <a:latin typeface="Consolas" charset="0"/>
                <a:ea typeface="Arial Unicode MS" charset="0"/>
                <a:cs typeface="Consolas" charset="0"/>
              </a:rPr>
              <a:t>3:       </a:t>
            </a:r>
            <a:r>
              <a:rPr lang="en-US" sz="1400" dirty="0">
                <a:latin typeface="Wingdings"/>
                <a:ea typeface="Wingdings"/>
                <a:cs typeface="Wingdings"/>
                <a:sym typeface="Wingdings"/>
              </a:rPr>
              <a:t> </a:t>
            </a:r>
            <a:r>
              <a:rPr lang="en-US" sz="1400" dirty="0">
                <a:latin typeface="Consolas" charset="0"/>
                <a:ea typeface="Arial Unicode MS" charset="0"/>
                <a:cs typeface="Consolas" charset="0"/>
              </a:rPr>
              <a:t>  4</a:t>
            </a:r>
          </a:p>
          <a:p>
            <a:pPr algn="l">
              <a:lnSpc>
                <a:spcPct val="90000"/>
              </a:lnSpc>
              <a:spcBef>
                <a:spcPts val="400"/>
              </a:spcBef>
              <a:buClr>
                <a:srgbClr val="006600"/>
              </a:buClr>
              <a:buSzPct val="85000"/>
              <a:defRPr/>
            </a:pPr>
            <a:r>
              <a:rPr lang="en-US" sz="1400" dirty="0">
                <a:latin typeface="Consolas" charset="0"/>
                <a:ea typeface="Arial Unicode MS" charset="0"/>
                <a:cs typeface="Consolas" charset="0"/>
              </a:rPr>
              <a:t>4:       R   </a:t>
            </a:r>
            <a:r>
              <a:rPr lang="en-US" sz="1600" dirty="0">
                <a:latin typeface="Consolas" charset="0"/>
                <a:ea typeface="Arial Unicode MS" charset="0"/>
                <a:cs typeface="Consolas" charset="0"/>
              </a:rPr>
              <a:t> </a:t>
            </a:r>
            <a:r>
              <a:rPr lang="en-US" sz="1400" dirty="0">
                <a:latin typeface="Consolas" charset="0"/>
                <a:ea typeface="Arial Unicode MS" charset="0"/>
                <a:cs typeface="Consolas" charset="0"/>
              </a:rPr>
              <a:t>5</a:t>
            </a:r>
          </a:p>
          <a:p>
            <a:pPr algn="l">
              <a:lnSpc>
                <a:spcPct val="90000"/>
              </a:lnSpc>
              <a:spcBef>
                <a:spcPts val="400"/>
              </a:spcBef>
              <a:buClr>
                <a:srgbClr val="006600"/>
              </a:buClr>
              <a:buSzPct val="85000"/>
              <a:defRPr/>
            </a:pPr>
            <a:r>
              <a:rPr lang="en-US" sz="1400" dirty="0">
                <a:latin typeface="Consolas" charset="0"/>
                <a:ea typeface="Arial Unicode MS" charset="0"/>
                <a:cs typeface="Consolas" charset="0"/>
              </a:rPr>
              <a:t>5:  </a:t>
            </a:r>
            <a:r>
              <a:rPr lang="en-US" sz="1400" dirty="0">
                <a:latin typeface="Wingdings"/>
                <a:ea typeface="Wingdings"/>
                <a:cs typeface="Wingdings"/>
                <a:sym typeface="Wingdings"/>
              </a:rPr>
              <a:t></a:t>
            </a:r>
            <a:r>
              <a:rPr lang="en-US" sz="1200" dirty="0">
                <a:latin typeface="Consolas" charset="0"/>
                <a:ea typeface="Arial Unicode MS" charset="0"/>
                <a:cs typeface="Consolas" charset="0"/>
              </a:rPr>
              <a:t> </a:t>
            </a:r>
            <a:r>
              <a:rPr lang="en-US" sz="1400" dirty="0">
                <a:latin typeface="Consolas" charset="0"/>
                <a:ea typeface="Arial Unicode MS" charset="0"/>
                <a:cs typeface="Consolas" charset="0"/>
              </a:rPr>
              <a:t>        4</a:t>
            </a:r>
          </a:p>
        </p:txBody>
      </p:sp>
      <p:sp>
        <p:nvSpPr>
          <p:cNvPr id="171010" name="Rectangle 2"/>
          <p:cNvSpPr>
            <a:spLocks noGrp="1" noChangeArrowheads="1"/>
          </p:cNvSpPr>
          <p:nvPr>
            <p:ph type="title" idx="4294967295"/>
          </p:nvPr>
        </p:nvSpPr>
        <p:spPr/>
        <p:txBody>
          <a:bodyPr/>
          <a:lstStyle/>
          <a:p>
            <a:pPr>
              <a:defRPr/>
            </a:pPr>
            <a:r>
              <a:rPr lang="en-US" dirty="0"/>
              <a:t>Turing machine</a:t>
            </a:r>
          </a:p>
        </p:txBody>
      </p:sp>
      <p:sp>
        <p:nvSpPr>
          <p:cNvPr id="55298" name="Rectangle 301"/>
          <p:cNvSpPr>
            <a:spLocks noChangeArrowheads="1"/>
          </p:cNvSpPr>
          <p:nvPr/>
        </p:nvSpPr>
        <p:spPr bwMode="auto">
          <a:xfrm>
            <a:off x="250825" y="1990725"/>
            <a:ext cx="288925" cy="2873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tIns="0" bIns="46800" anchor="ctr"/>
          <a:lstStyle/>
          <a:p>
            <a:r>
              <a:rPr lang="en-US" sz="2800" dirty="0"/>
              <a:t>...</a:t>
            </a:r>
          </a:p>
        </p:txBody>
      </p:sp>
      <p:sp>
        <p:nvSpPr>
          <p:cNvPr id="257" name="Rectangle 301"/>
          <p:cNvSpPr>
            <a:spLocks noChangeArrowheads="1"/>
          </p:cNvSpPr>
          <p:nvPr/>
        </p:nvSpPr>
        <p:spPr bwMode="auto">
          <a:xfrm>
            <a:off x="2339975" y="2062163"/>
            <a:ext cx="287338" cy="288925"/>
          </a:xfrm>
          <a:prstGeom prst="rect">
            <a:avLst/>
          </a:prstGeom>
          <a:solidFill>
            <a:srgbClr val="EEFFBF"/>
          </a:solidFill>
          <a:ln w="12700">
            <a:solidFill>
              <a:schemeClr val="tx1">
                <a:lumMod val="50000"/>
                <a:lumOff val="50000"/>
              </a:schemeClr>
            </a:solidFill>
            <a:miter lim="800000"/>
            <a:headEnd/>
            <a:tailEnd/>
          </a:ln>
        </p:spPr>
        <p:txBody>
          <a:bodyPr wrap="none" tIns="0" bIns="46800" anchor="ctr"/>
          <a:lstStyle/>
          <a:p>
            <a:pPr>
              <a:defRPr/>
            </a:pPr>
            <a:r>
              <a:rPr lang="en-US" sz="1400" dirty="0">
                <a:latin typeface="Wingdings"/>
                <a:ea typeface="Wingdings"/>
                <a:cs typeface="Wingdings"/>
                <a:sym typeface="Wingdings"/>
              </a:rPr>
              <a:t></a:t>
            </a:r>
            <a:endParaRPr lang="en-US" sz="1400" dirty="0">
              <a:latin typeface="Wingdings"/>
              <a:ea typeface="Wingdings"/>
              <a:cs typeface="Wingdings"/>
            </a:endParaRPr>
          </a:p>
        </p:txBody>
      </p:sp>
      <p:sp>
        <p:nvSpPr>
          <p:cNvPr id="258" name="Rectangle 301"/>
          <p:cNvSpPr>
            <a:spLocks noChangeArrowheads="1"/>
          </p:cNvSpPr>
          <p:nvPr/>
        </p:nvSpPr>
        <p:spPr bwMode="auto">
          <a:xfrm>
            <a:off x="2627313" y="2062163"/>
            <a:ext cx="288925" cy="288925"/>
          </a:xfrm>
          <a:prstGeom prst="rect">
            <a:avLst/>
          </a:prstGeom>
          <a:solidFill>
            <a:srgbClr val="EEFFBF"/>
          </a:solidFill>
          <a:ln w="12700">
            <a:solidFill>
              <a:schemeClr val="tx1">
                <a:lumMod val="50000"/>
                <a:lumOff val="50000"/>
              </a:schemeClr>
            </a:solidFill>
            <a:miter lim="800000"/>
            <a:headEnd/>
            <a:tailEnd/>
          </a:ln>
        </p:spPr>
        <p:txBody>
          <a:bodyPr wrap="none" tIns="0" bIns="46800" anchor="ctr"/>
          <a:lstStyle/>
          <a:p>
            <a:pPr>
              <a:defRPr/>
            </a:pPr>
            <a:endParaRPr lang="en-US" sz="1400" dirty="0"/>
          </a:p>
        </p:txBody>
      </p:sp>
      <p:sp>
        <p:nvSpPr>
          <p:cNvPr id="55301" name="Down Arrow 258"/>
          <p:cNvSpPr>
            <a:spLocks noChangeArrowheads="1"/>
          </p:cNvSpPr>
          <p:nvPr/>
        </p:nvSpPr>
        <p:spPr bwMode="auto">
          <a:xfrm>
            <a:off x="2055813" y="1700213"/>
            <a:ext cx="212725" cy="290512"/>
          </a:xfrm>
          <a:prstGeom prst="downArrow">
            <a:avLst>
              <a:gd name="adj1" fmla="val 50000"/>
              <a:gd name="adj2" fmla="val 49879"/>
            </a:avLst>
          </a:prstGeom>
          <a:solidFill>
            <a:srgbClr val="CC3300"/>
          </a:solidFill>
          <a:ln w="12700">
            <a:solidFill>
              <a:srgbClr val="800000"/>
            </a:solidFill>
            <a:round/>
            <a:headEnd/>
            <a:tailEnd/>
          </a:ln>
        </p:spPr>
        <p:txBody>
          <a:bodyPr/>
          <a:lstStyle/>
          <a:p>
            <a:endParaRPr lang="en-US" dirty="0"/>
          </a:p>
        </p:txBody>
      </p:sp>
      <p:sp>
        <p:nvSpPr>
          <p:cNvPr id="55302" name="Rectangle 301"/>
          <p:cNvSpPr>
            <a:spLocks noChangeArrowheads="1"/>
          </p:cNvSpPr>
          <p:nvPr/>
        </p:nvSpPr>
        <p:spPr bwMode="auto">
          <a:xfrm>
            <a:off x="3563938" y="1990725"/>
            <a:ext cx="287337" cy="2873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tIns="0" bIns="46800" anchor="ctr"/>
          <a:lstStyle/>
          <a:p>
            <a:r>
              <a:rPr lang="en-US" sz="2800" dirty="0"/>
              <a:t>...</a:t>
            </a:r>
          </a:p>
        </p:txBody>
      </p:sp>
      <p:sp>
        <p:nvSpPr>
          <p:cNvPr id="262" name="Rectangle 301"/>
          <p:cNvSpPr>
            <a:spLocks noChangeArrowheads="1"/>
          </p:cNvSpPr>
          <p:nvPr/>
        </p:nvSpPr>
        <p:spPr bwMode="auto">
          <a:xfrm>
            <a:off x="1763713" y="2062163"/>
            <a:ext cx="287337" cy="288925"/>
          </a:xfrm>
          <a:prstGeom prst="rect">
            <a:avLst/>
          </a:prstGeom>
          <a:solidFill>
            <a:srgbClr val="EEFFBF"/>
          </a:solidFill>
          <a:ln w="12700">
            <a:solidFill>
              <a:schemeClr val="tx1">
                <a:lumMod val="50000"/>
                <a:lumOff val="50000"/>
              </a:schemeClr>
            </a:solidFill>
            <a:miter lim="800000"/>
            <a:headEnd/>
            <a:tailEnd/>
          </a:ln>
        </p:spPr>
        <p:txBody>
          <a:bodyPr wrap="none" tIns="0" bIns="46800" anchor="ctr"/>
          <a:lstStyle/>
          <a:p>
            <a:pPr>
              <a:defRPr/>
            </a:pPr>
            <a:r>
              <a:rPr lang="en-US" sz="1400" dirty="0">
                <a:latin typeface="Wingdings"/>
                <a:ea typeface="Wingdings"/>
                <a:cs typeface="Wingdings"/>
                <a:sym typeface="Wingdings"/>
              </a:rPr>
              <a:t></a:t>
            </a:r>
            <a:endParaRPr lang="en-US" sz="1400" dirty="0">
              <a:latin typeface="Wingdings"/>
              <a:ea typeface="Wingdings"/>
              <a:cs typeface="Wingdings"/>
            </a:endParaRPr>
          </a:p>
        </p:txBody>
      </p:sp>
      <p:sp>
        <p:nvSpPr>
          <p:cNvPr id="263" name="Rectangle 301"/>
          <p:cNvSpPr>
            <a:spLocks noChangeArrowheads="1"/>
          </p:cNvSpPr>
          <p:nvPr/>
        </p:nvSpPr>
        <p:spPr bwMode="auto">
          <a:xfrm>
            <a:off x="2051050" y="2062163"/>
            <a:ext cx="288925" cy="288925"/>
          </a:xfrm>
          <a:prstGeom prst="rect">
            <a:avLst/>
          </a:prstGeom>
          <a:solidFill>
            <a:srgbClr val="EEFFBF"/>
          </a:solidFill>
          <a:ln w="12700">
            <a:solidFill>
              <a:schemeClr val="tx1">
                <a:lumMod val="50000"/>
                <a:lumOff val="50000"/>
              </a:schemeClr>
            </a:solidFill>
            <a:miter lim="800000"/>
            <a:headEnd/>
            <a:tailEnd/>
          </a:ln>
        </p:spPr>
        <p:txBody>
          <a:bodyPr wrap="none" tIns="0" bIns="46800" anchor="ctr"/>
          <a:lstStyle/>
          <a:p>
            <a:pPr>
              <a:defRPr/>
            </a:pPr>
            <a:r>
              <a:rPr lang="en-US" sz="1400" dirty="0">
                <a:latin typeface="Wingdings"/>
                <a:ea typeface="Wingdings"/>
                <a:cs typeface="Wingdings"/>
                <a:sym typeface="Wingdings"/>
              </a:rPr>
              <a:t></a:t>
            </a:r>
            <a:endParaRPr lang="en-US" sz="1400" dirty="0">
              <a:latin typeface="Wingdings"/>
              <a:ea typeface="Wingdings"/>
              <a:cs typeface="Wingdings"/>
            </a:endParaRPr>
          </a:p>
        </p:txBody>
      </p:sp>
      <p:sp>
        <p:nvSpPr>
          <p:cNvPr id="264" name="Rectangle 301"/>
          <p:cNvSpPr>
            <a:spLocks noChangeArrowheads="1"/>
          </p:cNvSpPr>
          <p:nvPr/>
        </p:nvSpPr>
        <p:spPr bwMode="auto">
          <a:xfrm>
            <a:off x="900113" y="2062163"/>
            <a:ext cx="287337" cy="288925"/>
          </a:xfrm>
          <a:prstGeom prst="rect">
            <a:avLst/>
          </a:prstGeom>
          <a:solidFill>
            <a:srgbClr val="EEFFBF"/>
          </a:solidFill>
          <a:ln w="12700">
            <a:solidFill>
              <a:schemeClr val="tx1">
                <a:lumMod val="50000"/>
                <a:lumOff val="50000"/>
              </a:schemeClr>
            </a:solidFill>
            <a:miter lim="800000"/>
            <a:headEnd/>
            <a:tailEnd/>
          </a:ln>
        </p:spPr>
        <p:txBody>
          <a:bodyPr wrap="none" tIns="0" bIns="46800" anchor="ctr"/>
          <a:lstStyle/>
          <a:p>
            <a:pPr>
              <a:defRPr/>
            </a:pPr>
            <a:endParaRPr lang="en-US" sz="1800" dirty="0"/>
          </a:p>
        </p:txBody>
      </p:sp>
      <p:sp>
        <p:nvSpPr>
          <p:cNvPr id="265" name="Rectangle 301"/>
          <p:cNvSpPr>
            <a:spLocks noChangeArrowheads="1"/>
          </p:cNvSpPr>
          <p:nvPr/>
        </p:nvSpPr>
        <p:spPr bwMode="auto">
          <a:xfrm>
            <a:off x="1187450" y="2062163"/>
            <a:ext cx="288925" cy="288925"/>
          </a:xfrm>
          <a:prstGeom prst="rect">
            <a:avLst/>
          </a:prstGeom>
          <a:solidFill>
            <a:srgbClr val="EEFFBF"/>
          </a:solidFill>
          <a:ln w="12700">
            <a:solidFill>
              <a:schemeClr val="tx1">
                <a:lumMod val="50000"/>
                <a:lumOff val="50000"/>
              </a:schemeClr>
            </a:solidFill>
            <a:miter lim="800000"/>
            <a:headEnd/>
            <a:tailEnd/>
          </a:ln>
        </p:spPr>
        <p:txBody>
          <a:bodyPr wrap="none" tIns="0" bIns="46800" anchor="ctr"/>
          <a:lstStyle/>
          <a:p>
            <a:pPr>
              <a:defRPr/>
            </a:pPr>
            <a:endParaRPr lang="en-US" sz="1800" dirty="0"/>
          </a:p>
        </p:txBody>
      </p:sp>
      <p:sp>
        <p:nvSpPr>
          <p:cNvPr id="266" name="Rectangle 301"/>
          <p:cNvSpPr>
            <a:spLocks noChangeArrowheads="1"/>
          </p:cNvSpPr>
          <p:nvPr/>
        </p:nvSpPr>
        <p:spPr bwMode="auto">
          <a:xfrm>
            <a:off x="2916238" y="2062163"/>
            <a:ext cx="287337" cy="288925"/>
          </a:xfrm>
          <a:prstGeom prst="rect">
            <a:avLst/>
          </a:prstGeom>
          <a:solidFill>
            <a:srgbClr val="EEFFBF"/>
          </a:solidFill>
          <a:ln w="12700">
            <a:solidFill>
              <a:schemeClr val="tx1">
                <a:lumMod val="50000"/>
                <a:lumOff val="50000"/>
              </a:schemeClr>
            </a:solidFill>
            <a:miter lim="800000"/>
            <a:headEnd/>
            <a:tailEnd/>
          </a:ln>
        </p:spPr>
        <p:txBody>
          <a:bodyPr wrap="none" tIns="0" bIns="46800" anchor="ctr"/>
          <a:lstStyle/>
          <a:p>
            <a:pPr>
              <a:defRPr/>
            </a:pPr>
            <a:endParaRPr lang="en-US" sz="1800" dirty="0"/>
          </a:p>
        </p:txBody>
      </p:sp>
      <p:sp>
        <p:nvSpPr>
          <p:cNvPr id="267" name="Rectangle 301"/>
          <p:cNvSpPr>
            <a:spLocks noChangeArrowheads="1"/>
          </p:cNvSpPr>
          <p:nvPr/>
        </p:nvSpPr>
        <p:spPr bwMode="auto">
          <a:xfrm>
            <a:off x="3203575" y="2062163"/>
            <a:ext cx="288925" cy="288925"/>
          </a:xfrm>
          <a:prstGeom prst="rect">
            <a:avLst/>
          </a:prstGeom>
          <a:solidFill>
            <a:srgbClr val="EEFFBF"/>
          </a:solidFill>
          <a:ln w="12700">
            <a:solidFill>
              <a:schemeClr val="tx1">
                <a:lumMod val="50000"/>
                <a:lumOff val="50000"/>
              </a:schemeClr>
            </a:solidFill>
            <a:miter lim="800000"/>
            <a:headEnd/>
            <a:tailEnd/>
          </a:ln>
        </p:spPr>
        <p:txBody>
          <a:bodyPr wrap="none" tIns="0" bIns="46800" anchor="ctr"/>
          <a:lstStyle/>
          <a:p>
            <a:pPr>
              <a:defRPr/>
            </a:pPr>
            <a:endParaRPr lang="en-US" sz="1800" dirty="0"/>
          </a:p>
        </p:txBody>
      </p:sp>
      <p:sp>
        <p:nvSpPr>
          <p:cNvPr id="268" name="Rectangle 301"/>
          <p:cNvSpPr>
            <a:spLocks noChangeArrowheads="1"/>
          </p:cNvSpPr>
          <p:nvPr/>
        </p:nvSpPr>
        <p:spPr bwMode="auto">
          <a:xfrm>
            <a:off x="611188" y="2062163"/>
            <a:ext cx="288925" cy="288925"/>
          </a:xfrm>
          <a:prstGeom prst="rect">
            <a:avLst/>
          </a:prstGeom>
          <a:solidFill>
            <a:srgbClr val="EEFFBF"/>
          </a:solidFill>
          <a:ln w="12700">
            <a:solidFill>
              <a:schemeClr val="tx1">
                <a:lumMod val="50000"/>
                <a:lumOff val="50000"/>
              </a:schemeClr>
            </a:solidFill>
            <a:miter lim="800000"/>
            <a:headEnd/>
            <a:tailEnd/>
          </a:ln>
        </p:spPr>
        <p:txBody>
          <a:bodyPr wrap="none" tIns="0" bIns="46800" anchor="ctr"/>
          <a:lstStyle/>
          <a:p>
            <a:pPr>
              <a:defRPr/>
            </a:pPr>
            <a:endParaRPr lang="en-US" sz="1800" dirty="0"/>
          </a:p>
        </p:txBody>
      </p:sp>
      <p:sp>
        <p:nvSpPr>
          <p:cNvPr id="21" name="Rectangle 301"/>
          <p:cNvSpPr>
            <a:spLocks noChangeArrowheads="1"/>
          </p:cNvSpPr>
          <p:nvPr/>
        </p:nvSpPr>
        <p:spPr bwMode="auto">
          <a:xfrm>
            <a:off x="1476375" y="2060575"/>
            <a:ext cx="287338" cy="288925"/>
          </a:xfrm>
          <a:prstGeom prst="rect">
            <a:avLst/>
          </a:prstGeom>
          <a:solidFill>
            <a:srgbClr val="EEFFBF"/>
          </a:solidFill>
          <a:ln w="12700">
            <a:solidFill>
              <a:schemeClr val="tx1">
                <a:lumMod val="50000"/>
                <a:lumOff val="50000"/>
              </a:schemeClr>
            </a:solidFill>
            <a:miter lim="800000"/>
            <a:headEnd/>
            <a:tailEnd/>
          </a:ln>
        </p:spPr>
        <p:txBody>
          <a:bodyPr wrap="none" tIns="0" bIns="46800" anchor="ctr"/>
          <a:lstStyle/>
          <a:p>
            <a:pPr>
              <a:defRPr/>
            </a:pPr>
            <a:r>
              <a:rPr lang="en-US" sz="1400" dirty="0">
                <a:latin typeface="Wingdings"/>
                <a:ea typeface="Wingdings"/>
                <a:cs typeface="Wingdings"/>
                <a:sym typeface="Wingdings"/>
              </a:rPr>
              <a:t></a:t>
            </a:r>
            <a:endParaRPr lang="en-US" sz="1400" dirty="0">
              <a:latin typeface="Wingdings"/>
              <a:ea typeface="Wingdings"/>
              <a:cs typeface="Wingdings"/>
            </a:endParaRPr>
          </a:p>
        </p:txBody>
      </p:sp>
      <p:sp>
        <p:nvSpPr>
          <p:cNvPr id="55313" name="Rounded Rectangle 24"/>
          <p:cNvSpPr>
            <a:spLocks noChangeArrowheads="1"/>
          </p:cNvSpPr>
          <p:nvPr/>
        </p:nvSpPr>
        <p:spPr bwMode="auto">
          <a:xfrm>
            <a:off x="3419475" y="4437063"/>
            <a:ext cx="2376488" cy="215900"/>
          </a:xfrm>
          <a:prstGeom prst="roundRect">
            <a:avLst>
              <a:gd name="adj" fmla="val 16667"/>
            </a:avLst>
          </a:prstGeom>
          <a:solidFill>
            <a:srgbClr val="E7D051">
              <a:alpha val="36862"/>
            </a:srgbClr>
          </a:solidFill>
          <a:ln w="12700">
            <a:solidFill>
              <a:schemeClr val="tx1"/>
            </a:solidFill>
            <a:round/>
            <a:headEnd/>
            <a:tailEnd/>
          </a:ln>
        </p:spPr>
        <p:txBody>
          <a:bodyPr/>
          <a:lstStyle/>
          <a:p>
            <a:endParaRPr lang="en-US" dirty="0"/>
          </a:p>
        </p:txBody>
      </p:sp>
      <p:sp>
        <p:nvSpPr>
          <p:cNvPr id="55314" name="Text Box 9"/>
          <p:cNvSpPr txBox="1">
            <a:spLocks noChangeArrowheads="1"/>
          </p:cNvSpPr>
          <p:nvPr/>
        </p:nvSpPr>
        <p:spPr bwMode="auto">
          <a:xfrm>
            <a:off x="3563938" y="3284538"/>
            <a:ext cx="2160587" cy="2889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201600" tIns="46800" rIns="0" bIns="46800"/>
          <a:lstStyle>
            <a:lvl1pPr marL="342900" indent="-342900">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algn="l">
              <a:lnSpc>
                <a:spcPct val="90000"/>
              </a:lnSpc>
              <a:spcBef>
                <a:spcPts val="400"/>
              </a:spcBef>
              <a:buClr>
                <a:srgbClr val="006600"/>
              </a:buClr>
              <a:buSzPct val="85000"/>
            </a:pPr>
            <a:r>
              <a:rPr lang="en-US" sz="1400" dirty="0">
                <a:latin typeface="Consolas" charset="0"/>
                <a:cs typeface="Arial Unicode MS" charset="0"/>
              </a:rPr>
              <a:t>#  cond  act  next</a:t>
            </a:r>
          </a:p>
        </p:txBody>
      </p:sp>
      <p:sp>
        <p:nvSpPr>
          <p:cNvPr id="55315" name="Rectangle 148"/>
          <p:cNvSpPr>
            <a:spLocks noChangeArrowheads="1"/>
          </p:cNvSpPr>
          <p:nvPr/>
        </p:nvSpPr>
        <p:spPr bwMode="auto">
          <a:xfrm>
            <a:off x="468313" y="836613"/>
            <a:ext cx="7991475" cy="5762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2075" tIns="46038" rIns="92075" bIns="46038"/>
          <a:lstStyle/>
          <a:p>
            <a:pPr algn="l">
              <a:spcBef>
                <a:spcPts val="1075"/>
              </a:spcBef>
              <a:buClr>
                <a:srgbClr val="006600"/>
              </a:buClr>
              <a:buSzPct val="80000"/>
            </a:pPr>
            <a:r>
              <a:rPr lang="en-US" sz="1800" u="sng" dirty="0">
                <a:latin typeface="Times New Roman" charset="0"/>
                <a:cs typeface="Times New Roman" charset="0"/>
              </a:rPr>
              <a:t>Task:</a:t>
            </a:r>
            <a:r>
              <a:rPr lang="en-US" sz="1800" dirty="0">
                <a:latin typeface="Times New Roman" charset="0"/>
                <a:cs typeface="Times New Roman" charset="0"/>
              </a:rPr>
              <a:t> write a program that computes   </a:t>
            </a:r>
            <a:r>
              <a:rPr lang="en-US" i="1" dirty="0">
                <a:latin typeface="Times New Roman" charset="0"/>
                <a:cs typeface="Times New Roman" charset="0"/>
              </a:rPr>
              <a:t>f</a:t>
            </a:r>
            <a:r>
              <a:rPr lang="en-US" dirty="0">
                <a:latin typeface="Times New Roman" charset="0"/>
                <a:cs typeface="Times New Roman" charset="0"/>
              </a:rPr>
              <a:t> (</a:t>
            </a:r>
            <a:r>
              <a:rPr lang="en-US" i="1" dirty="0">
                <a:latin typeface="Times New Roman" charset="0"/>
                <a:cs typeface="Times New Roman" charset="0"/>
              </a:rPr>
              <a:t>x</a:t>
            </a:r>
            <a:r>
              <a:rPr lang="en-US" dirty="0">
                <a:latin typeface="Times New Roman" charset="0"/>
                <a:cs typeface="Times New Roman" charset="0"/>
              </a:rPr>
              <a:t>) = </a:t>
            </a:r>
            <a:r>
              <a:rPr lang="en-US" i="1" dirty="0">
                <a:latin typeface="Times New Roman" charset="0"/>
                <a:cs typeface="Times New Roman" charset="0"/>
              </a:rPr>
              <a:t>x </a:t>
            </a:r>
            <a:r>
              <a:rPr lang="en-US" dirty="0">
                <a:latin typeface="Times New Roman" charset="0"/>
                <a:cs typeface="Times New Roman" charset="0"/>
              </a:rPr>
              <a:t>+ 1</a:t>
            </a:r>
          </a:p>
          <a:p>
            <a:pPr algn="l">
              <a:spcBef>
                <a:spcPts val="1075"/>
              </a:spcBef>
              <a:buClr>
                <a:srgbClr val="006600"/>
              </a:buClr>
              <a:buSzPct val="80000"/>
            </a:pPr>
            <a:endParaRPr lang="en-US" dirty="0">
              <a:latin typeface="Times New Roman" charset="0"/>
              <a:cs typeface="Times New Roman" charset="0"/>
            </a:endParaRPr>
          </a:p>
        </p:txBody>
      </p:sp>
      <p:sp>
        <p:nvSpPr>
          <p:cNvPr id="23" name="Rectangle 148"/>
          <p:cNvSpPr>
            <a:spLocks noChangeArrowheads="1"/>
          </p:cNvSpPr>
          <p:nvPr/>
        </p:nvSpPr>
        <p:spPr bwMode="auto">
          <a:xfrm>
            <a:off x="990600" y="3276600"/>
            <a:ext cx="1970087" cy="18208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2075" tIns="46038" rIns="92075" bIns="46038"/>
          <a:lstStyle/>
          <a:p>
            <a:pPr algn="l">
              <a:spcBef>
                <a:spcPct val="100000"/>
              </a:spcBef>
              <a:buClr>
                <a:srgbClr val="006600"/>
              </a:buClr>
              <a:buSzPct val="85000"/>
              <a:defRPr/>
            </a:pPr>
            <a:r>
              <a:rPr lang="en-US" sz="1600" dirty="0">
                <a:latin typeface="Times New Roman"/>
                <a:cs typeface="Times New Roman"/>
              </a:rPr>
              <a:t>Commands:</a:t>
            </a:r>
          </a:p>
          <a:p>
            <a:pPr algn="l">
              <a:spcBef>
                <a:spcPts val="720"/>
              </a:spcBef>
              <a:buSzPct val="65000"/>
              <a:defRPr/>
            </a:pPr>
            <a:r>
              <a:rPr lang="en-US" sz="1600" dirty="0">
                <a:latin typeface="Consolas"/>
                <a:cs typeface="Consolas"/>
              </a:rPr>
              <a:t>L  </a:t>
            </a:r>
            <a:r>
              <a:rPr lang="en-US" sz="1400" dirty="0">
                <a:latin typeface="Consolas"/>
                <a:cs typeface="Consolas"/>
              </a:rPr>
              <a:t>(go</a:t>
            </a:r>
            <a:r>
              <a:rPr lang="en-US" sz="1600" dirty="0">
                <a:latin typeface="+mn-lt"/>
                <a:cs typeface="Consolas"/>
              </a:rPr>
              <a:t> </a:t>
            </a:r>
            <a:r>
              <a:rPr lang="en-US" sz="1400" dirty="0">
                <a:latin typeface="Consolas"/>
                <a:cs typeface="Consolas"/>
              </a:rPr>
              <a:t>left)</a:t>
            </a:r>
          </a:p>
          <a:p>
            <a:pPr algn="l">
              <a:spcBef>
                <a:spcPts val="720"/>
              </a:spcBef>
              <a:buSzPct val="65000"/>
              <a:defRPr/>
            </a:pPr>
            <a:r>
              <a:rPr lang="en-US" sz="1600" dirty="0">
                <a:latin typeface="Consolas"/>
                <a:cs typeface="Consolas"/>
              </a:rPr>
              <a:t>R  </a:t>
            </a:r>
            <a:r>
              <a:rPr lang="en-US" sz="1400" dirty="0">
                <a:latin typeface="Consolas"/>
                <a:cs typeface="Consolas"/>
              </a:rPr>
              <a:t>(go</a:t>
            </a:r>
            <a:r>
              <a:rPr lang="en-US" sz="1400" dirty="0">
                <a:cs typeface="Consolas"/>
              </a:rPr>
              <a:t> </a:t>
            </a:r>
            <a:r>
              <a:rPr lang="en-US" sz="1400" dirty="0">
                <a:latin typeface="Consolas"/>
                <a:cs typeface="Consolas"/>
              </a:rPr>
              <a:t>right)</a:t>
            </a:r>
            <a:endParaRPr lang="en-US" sz="1400" dirty="0">
              <a:latin typeface="+mn-lt"/>
              <a:cs typeface="Consolas"/>
            </a:endParaRPr>
          </a:p>
          <a:p>
            <a:pPr algn="l">
              <a:spcBef>
                <a:spcPts val="720"/>
              </a:spcBef>
              <a:buSzPct val="65000"/>
              <a:defRPr/>
            </a:pPr>
            <a:r>
              <a:rPr lang="en-US" sz="1600" dirty="0">
                <a:latin typeface="Wingdings"/>
                <a:ea typeface="Wingdings"/>
                <a:cs typeface="Wingdings"/>
                <a:sym typeface="Wingdings"/>
              </a:rPr>
              <a:t></a:t>
            </a:r>
            <a:r>
              <a:rPr lang="en-US" sz="1600" dirty="0">
                <a:latin typeface="Consolas"/>
                <a:cs typeface="Consolas"/>
              </a:rPr>
              <a:t>  </a:t>
            </a:r>
            <a:r>
              <a:rPr lang="en-US" sz="1400" dirty="0">
                <a:latin typeface="Consolas"/>
                <a:cs typeface="Consolas"/>
              </a:rPr>
              <a:t>(write</a:t>
            </a:r>
            <a:r>
              <a:rPr lang="en-US" sz="1400" dirty="0">
                <a:cs typeface="Consolas"/>
              </a:rPr>
              <a:t> </a:t>
            </a:r>
            <a:r>
              <a:rPr lang="en-US" sz="1400" dirty="0">
                <a:latin typeface="Consolas"/>
                <a:cs typeface="Consolas"/>
              </a:rPr>
              <a:t>mark)</a:t>
            </a:r>
            <a:endParaRPr lang="en-US" sz="1400" dirty="0">
              <a:latin typeface="+mn-lt"/>
              <a:cs typeface="Consolas"/>
            </a:endParaRPr>
          </a:p>
          <a:p>
            <a:pPr algn="l">
              <a:spcBef>
                <a:spcPts val="720"/>
              </a:spcBef>
              <a:buSzPct val="65000"/>
              <a:defRPr/>
            </a:pPr>
            <a:r>
              <a:rPr lang="en-US" sz="1800" dirty="0">
                <a:latin typeface="Consolas"/>
                <a:cs typeface="Consolas"/>
              </a:rPr>
              <a:t>-</a:t>
            </a:r>
            <a:r>
              <a:rPr lang="en-US" sz="1600" dirty="0">
                <a:latin typeface="Consolas"/>
                <a:cs typeface="Consolas"/>
              </a:rPr>
              <a:t>  </a:t>
            </a:r>
            <a:r>
              <a:rPr lang="en-US" sz="1400" dirty="0">
                <a:latin typeface="Consolas"/>
                <a:cs typeface="Consolas"/>
              </a:rPr>
              <a:t>(write</a:t>
            </a:r>
            <a:r>
              <a:rPr lang="en-US" sz="1400" dirty="0">
                <a:cs typeface="Consolas"/>
              </a:rPr>
              <a:t> </a:t>
            </a:r>
            <a:r>
              <a:rPr lang="en-US" sz="1400" dirty="0">
                <a:latin typeface="Consolas"/>
                <a:cs typeface="Consolas"/>
              </a:rPr>
              <a:t>blank)</a:t>
            </a:r>
            <a:endParaRPr lang="en-US" sz="1400" dirty="0">
              <a:latin typeface="+mn-lt"/>
              <a:cs typeface="Consolas"/>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 Box 9">
            <a:extLst>
              <a:ext uri="{FF2B5EF4-FFF2-40B4-BE49-F238E27FC236}">
                <a16:creationId xmlns:a16="http://schemas.microsoft.com/office/drawing/2014/main" id="{C7A3F612-9D65-8D43-B96D-62494CBBAB72}"/>
              </a:ext>
            </a:extLst>
          </p:cNvPr>
          <p:cNvSpPr txBox="1">
            <a:spLocks noChangeArrowheads="1"/>
          </p:cNvSpPr>
          <p:nvPr/>
        </p:nvSpPr>
        <p:spPr bwMode="auto">
          <a:xfrm>
            <a:off x="3563938" y="3573463"/>
            <a:ext cx="2074862" cy="1439862"/>
          </a:xfrm>
          <a:prstGeom prst="rect">
            <a:avLst/>
          </a:prstGeom>
          <a:solidFill>
            <a:schemeClr val="bg1"/>
          </a:solidFill>
          <a:ln w="9525">
            <a:solidFill>
              <a:srgbClr val="293973"/>
            </a:solidFill>
            <a:miter lim="800000"/>
            <a:headEnd/>
            <a:tailEnd/>
          </a:ln>
          <a:effectLst>
            <a:outerShdw blurRad="50800" dist="38100" dir="2700000" algn="tl" rotWithShape="0">
              <a:prstClr val="black">
                <a:alpha val="40000"/>
              </a:prstClr>
            </a:outerShdw>
          </a:effectLst>
        </p:spPr>
        <p:txBody>
          <a:bodyPr lIns="201600" tIns="46800" rIns="0" bIns="46800" anchor="ctr"/>
          <a:lstStyle>
            <a:lvl1pPr marL="342900" indent="-342900">
              <a:defRPr sz="2400">
                <a:solidFill>
                  <a:schemeClr val="tx1"/>
                </a:solidFill>
                <a:latin typeface="Arial" charset="0"/>
                <a:ea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algn="l">
              <a:lnSpc>
                <a:spcPct val="90000"/>
              </a:lnSpc>
              <a:spcBef>
                <a:spcPts val="400"/>
              </a:spcBef>
              <a:buClr>
                <a:srgbClr val="006600"/>
              </a:buClr>
              <a:buSzPct val="85000"/>
              <a:defRPr/>
            </a:pPr>
            <a:r>
              <a:rPr lang="en-US" sz="1400" dirty="0">
                <a:latin typeface="Consolas" charset="0"/>
                <a:ea typeface="Arial Unicode MS" charset="0"/>
                <a:cs typeface="Consolas" charset="0"/>
              </a:rPr>
              <a:t>1:       L    2</a:t>
            </a:r>
          </a:p>
          <a:p>
            <a:pPr algn="l">
              <a:lnSpc>
                <a:spcPct val="90000"/>
              </a:lnSpc>
              <a:spcBef>
                <a:spcPts val="400"/>
              </a:spcBef>
              <a:buClr>
                <a:srgbClr val="006600"/>
              </a:buClr>
              <a:buSzPct val="85000"/>
              <a:defRPr/>
            </a:pPr>
            <a:r>
              <a:rPr lang="en-US" sz="1400" dirty="0">
                <a:latin typeface="Consolas" charset="0"/>
                <a:ea typeface="Arial Unicode MS" charset="0"/>
                <a:cs typeface="Consolas" charset="0"/>
              </a:rPr>
              <a:t>2:</a:t>
            </a:r>
            <a:r>
              <a:rPr lang="en-US" sz="1400" dirty="0">
                <a:latin typeface="Wingdings"/>
                <a:ea typeface="Wingdings"/>
                <a:cs typeface="Wingdings"/>
                <a:sym typeface="Wingdings"/>
              </a:rPr>
              <a:t> </a:t>
            </a:r>
            <a:r>
              <a:rPr lang="en-US" sz="1400" dirty="0">
                <a:latin typeface="Consolas" charset="0"/>
                <a:ea typeface="Arial Unicode MS" charset="0"/>
                <a:cs typeface="Consolas" charset="0"/>
              </a:rPr>
              <a:t>         1</a:t>
            </a:r>
          </a:p>
          <a:p>
            <a:pPr algn="l">
              <a:lnSpc>
                <a:spcPct val="90000"/>
              </a:lnSpc>
              <a:spcBef>
                <a:spcPts val="400"/>
              </a:spcBef>
              <a:buClr>
                <a:srgbClr val="006600"/>
              </a:buClr>
              <a:buSzPct val="85000"/>
              <a:defRPr/>
            </a:pPr>
            <a:r>
              <a:rPr lang="en-US" sz="1400" dirty="0">
                <a:latin typeface="Consolas" charset="0"/>
                <a:ea typeface="Arial Unicode MS" charset="0"/>
                <a:cs typeface="Consolas" charset="0"/>
              </a:rPr>
              <a:t>3:       </a:t>
            </a:r>
            <a:r>
              <a:rPr lang="en-US" sz="1400" dirty="0">
                <a:latin typeface="Wingdings"/>
                <a:ea typeface="Wingdings"/>
                <a:cs typeface="Wingdings"/>
                <a:sym typeface="Wingdings"/>
              </a:rPr>
              <a:t> </a:t>
            </a:r>
            <a:r>
              <a:rPr lang="en-US" sz="1400" dirty="0">
                <a:latin typeface="Consolas" charset="0"/>
                <a:ea typeface="Arial Unicode MS" charset="0"/>
                <a:cs typeface="Consolas" charset="0"/>
              </a:rPr>
              <a:t>  4</a:t>
            </a:r>
          </a:p>
          <a:p>
            <a:pPr algn="l">
              <a:lnSpc>
                <a:spcPct val="90000"/>
              </a:lnSpc>
              <a:spcBef>
                <a:spcPts val="400"/>
              </a:spcBef>
              <a:buClr>
                <a:srgbClr val="006600"/>
              </a:buClr>
              <a:buSzPct val="85000"/>
              <a:defRPr/>
            </a:pPr>
            <a:r>
              <a:rPr lang="en-US" sz="1400" dirty="0">
                <a:latin typeface="Consolas" charset="0"/>
                <a:ea typeface="Arial Unicode MS" charset="0"/>
                <a:cs typeface="Consolas" charset="0"/>
              </a:rPr>
              <a:t>4:       R   </a:t>
            </a:r>
            <a:r>
              <a:rPr lang="en-US" sz="1600" dirty="0">
                <a:latin typeface="Consolas" charset="0"/>
                <a:ea typeface="Arial Unicode MS" charset="0"/>
                <a:cs typeface="Consolas" charset="0"/>
              </a:rPr>
              <a:t> </a:t>
            </a:r>
            <a:r>
              <a:rPr lang="en-US" sz="1400" dirty="0">
                <a:latin typeface="Consolas" charset="0"/>
                <a:ea typeface="Arial Unicode MS" charset="0"/>
                <a:cs typeface="Consolas" charset="0"/>
              </a:rPr>
              <a:t>5</a:t>
            </a:r>
          </a:p>
          <a:p>
            <a:pPr algn="l">
              <a:lnSpc>
                <a:spcPct val="90000"/>
              </a:lnSpc>
              <a:spcBef>
                <a:spcPts val="400"/>
              </a:spcBef>
              <a:buClr>
                <a:srgbClr val="006600"/>
              </a:buClr>
              <a:buSzPct val="85000"/>
              <a:defRPr/>
            </a:pPr>
            <a:r>
              <a:rPr lang="en-US" sz="1400" dirty="0">
                <a:latin typeface="Consolas" charset="0"/>
                <a:ea typeface="Arial Unicode MS" charset="0"/>
                <a:cs typeface="Consolas" charset="0"/>
              </a:rPr>
              <a:t>5:  </a:t>
            </a:r>
            <a:r>
              <a:rPr lang="en-US" sz="1400" dirty="0">
                <a:latin typeface="Wingdings"/>
                <a:ea typeface="Wingdings"/>
                <a:cs typeface="Wingdings"/>
                <a:sym typeface="Wingdings"/>
              </a:rPr>
              <a:t></a:t>
            </a:r>
            <a:r>
              <a:rPr lang="en-US" sz="1200" dirty="0">
                <a:latin typeface="Consolas" charset="0"/>
                <a:ea typeface="Arial Unicode MS" charset="0"/>
                <a:cs typeface="Consolas" charset="0"/>
              </a:rPr>
              <a:t> </a:t>
            </a:r>
            <a:r>
              <a:rPr lang="en-US" sz="1400" dirty="0">
                <a:latin typeface="Consolas" charset="0"/>
                <a:ea typeface="Arial Unicode MS" charset="0"/>
                <a:cs typeface="Consolas" charset="0"/>
              </a:rPr>
              <a:t>        4</a:t>
            </a:r>
          </a:p>
        </p:txBody>
      </p:sp>
      <p:sp>
        <p:nvSpPr>
          <p:cNvPr id="171010" name="Rectangle 2"/>
          <p:cNvSpPr>
            <a:spLocks noGrp="1" noChangeArrowheads="1"/>
          </p:cNvSpPr>
          <p:nvPr>
            <p:ph type="title" idx="4294967295"/>
          </p:nvPr>
        </p:nvSpPr>
        <p:spPr/>
        <p:txBody>
          <a:bodyPr/>
          <a:lstStyle/>
          <a:p>
            <a:pPr>
              <a:defRPr/>
            </a:pPr>
            <a:r>
              <a:rPr lang="en-US" dirty="0"/>
              <a:t>Turing machine</a:t>
            </a:r>
          </a:p>
        </p:txBody>
      </p:sp>
      <p:sp>
        <p:nvSpPr>
          <p:cNvPr id="57346" name="Rectangle 301"/>
          <p:cNvSpPr>
            <a:spLocks noChangeArrowheads="1"/>
          </p:cNvSpPr>
          <p:nvPr/>
        </p:nvSpPr>
        <p:spPr bwMode="auto">
          <a:xfrm>
            <a:off x="250825" y="1990725"/>
            <a:ext cx="288925" cy="2873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tIns="0" bIns="46800" anchor="ctr"/>
          <a:lstStyle/>
          <a:p>
            <a:r>
              <a:rPr lang="en-US" sz="2800" dirty="0"/>
              <a:t>...</a:t>
            </a:r>
          </a:p>
        </p:txBody>
      </p:sp>
      <p:sp>
        <p:nvSpPr>
          <p:cNvPr id="257" name="Rectangle 301"/>
          <p:cNvSpPr>
            <a:spLocks noChangeArrowheads="1"/>
          </p:cNvSpPr>
          <p:nvPr/>
        </p:nvSpPr>
        <p:spPr bwMode="auto">
          <a:xfrm>
            <a:off x="2339975" y="2062163"/>
            <a:ext cx="287338" cy="288925"/>
          </a:xfrm>
          <a:prstGeom prst="rect">
            <a:avLst/>
          </a:prstGeom>
          <a:solidFill>
            <a:srgbClr val="EEFFBF"/>
          </a:solidFill>
          <a:ln w="12700">
            <a:solidFill>
              <a:schemeClr val="tx1">
                <a:lumMod val="50000"/>
                <a:lumOff val="50000"/>
              </a:schemeClr>
            </a:solidFill>
            <a:miter lim="800000"/>
            <a:headEnd/>
            <a:tailEnd/>
          </a:ln>
        </p:spPr>
        <p:txBody>
          <a:bodyPr wrap="none" tIns="0" bIns="46800" anchor="ctr"/>
          <a:lstStyle/>
          <a:p>
            <a:pPr>
              <a:defRPr/>
            </a:pPr>
            <a:r>
              <a:rPr lang="en-US" sz="1400" dirty="0">
                <a:latin typeface="Wingdings"/>
                <a:ea typeface="Wingdings"/>
                <a:cs typeface="Wingdings"/>
                <a:sym typeface="Wingdings"/>
              </a:rPr>
              <a:t></a:t>
            </a:r>
            <a:endParaRPr lang="en-US" sz="1400" dirty="0">
              <a:latin typeface="Wingdings"/>
              <a:ea typeface="Wingdings"/>
              <a:cs typeface="Wingdings"/>
            </a:endParaRPr>
          </a:p>
        </p:txBody>
      </p:sp>
      <p:sp>
        <p:nvSpPr>
          <p:cNvPr id="258" name="Rectangle 301"/>
          <p:cNvSpPr>
            <a:spLocks noChangeArrowheads="1"/>
          </p:cNvSpPr>
          <p:nvPr/>
        </p:nvSpPr>
        <p:spPr bwMode="auto">
          <a:xfrm>
            <a:off x="2627313" y="2062163"/>
            <a:ext cx="288925" cy="288925"/>
          </a:xfrm>
          <a:prstGeom prst="rect">
            <a:avLst/>
          </a:prstGeom>
          <a:solidFill>
            <a:srgbClr val="EEFFBF"/>
          </a:solidFill>
          <a:ln w="12700">
            <a:solidFill>
              <a:schemeClr val="tx1">
                <a:lumMod val="50000"/>
                <a:lumOff val="50000"/>
              </a:schemeClr>
            </a:solidFill>
            <a:miter lim="800000"/>
            <a:headEnd/>
            <a:tailEnd/>
          </a:ln>
        </p:spPr>
        <p:txBody>
          <a:bodyPr wrap="none" tIns="0" bIns="46800" anchor="ctr"/>
          <a:lstStyle/>
          <a:p>
            <a:pPr>
              <a:defRPr/>
            </a:pPr>
            <a:endParaRPr lang="en-US" sz="1400" dirty="0"/>
          </a:p>
        </p:txBody>
      </p:sp>
      <p:sp>
        <p:nvSpPr>
          <p:cNvPr id="57349" name="Down Arrow 258"/>
          <p:cNvSpPr>
            <a:spLocks noChangeArrowheads="1"/>
          </p:cNvSpPr>
          <p:nvPr/>
        </p:nvSpPr>
        <p:spPr bwMode="auto">
          <a:xfrm>
            <a:off x="2055813" y="1700213"/>
            <a:ext cx="212725" cy="290512"/>
          </a:xfrm>
          <a:prstGeom prst="downArrow">
            <a:avLst>
              <a:gd name="adj1" fmla="val 50000"/>
              <a:gd name="adj2" fmla="val 49879"/>
            </a:avLst>
          </a:prstGeom>
          <a:solidFill>
            <a:srgbClr val="CC3300"/>
          </a:solidFill>
          <a:ln w="12700">
            <a:solidFill>
              <a:srgbClr val="800000"/>
            </a:solidFill>
            <a:round/>
            <a:headEnd/>
            <a:tailEnd/>
          </a:ln>
        </p:spPr>
        <p:txBody>
          <a:bodyPr/>
          <a:lstStyle/>
          <a:p>
            <a:endParaRPr lang="en-US" dirty="0"/>
          </a:p>
        </p:txBody>
      </p:sp>
      <p:sp>
        <p:nvSpPr>
          <p:cNvPr id="57350" name="Rectangle 301"/>
          <p:cNvSpPr>
            <a:spLocks noChangeArrowheads="1"/>
          </p:cNvSpPr>
          <p:nvPr/>
        </p:nvSpPr>
        <p:spPr bwMode="auto">
          <a:xfrm>
            <a:off x="3563938" y="1990725"/>
            <a:ext cx="287337" cy="2873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tIns="0" bIns="46800" anchor="ctr"/>
          <a:lstStyle/>
          <a:p>
            <a:r>
              <a:rPr lang="en-US" sz="2800" dirty="0"/>
              <a:t>...</a:t>
            </a:r>
          </a:p>
        </p:txBody>
      </p:sp>
      <p:sp>
        <p:nvSpPr>
          <p:cNvPr id="262" name="Rectangle 301"/>
          <p:cNvSpPr>
            <a:spLocks noChangeArrowheads="1"/>
          </p:cNvSpPr>
          <p:nvPr/>
        </p:nvSpPr>
        <p:spPr bwMode="auto">
          <a:xfrm>
            <a:off x="1763713" y="2062163"/>
            <a:ext cx="287337" cy="288925"/>
          </a:xfrm>
          <a:prstGeom prst="rect">
            <a:avLst/>
          </a:prstGeom>
          <a:solidFill>
            <a:srgbClr val="EEFFBF"/>
          </a:solidFill>
          <a:ln w="12700">
            <a:solidFill>
              <a:schemeClr val="tx1">
                <a:lumMod val="50000"/>
                <a:lumOff val="50000"/>
              </a:schemeClr>
            </a:solidFill>
            <a:miter lim="800000"/>
            <a:headEnd/>
            <a:tailEnd/>
          </a:ln>
        </p:spPr>
        <p:txBody>
          <a:bodyPr wrap="none" tIns="0" bIns="46800" anchor="ctr"/>
          <a:lstStyle/>
          <a:p>
            <a:pPr>
              <a:defRPr/>
            </a:pPr>
            <a:r>
              <a:rPr lang="en-US" sz="1400" dirty="0">
                <a:latin typeface="Wingdings"/>
                <a:ea typeface="Wingdings"/>
                <a:cs typeface="Wingdings"/>
                <a:sym typeface="Wingdings"/>
              </a:rPr>
              <a:t></a:t>
            </a:r>
            <a:endParaRPr lang="en-US" sz="1400" dirty="0">
              <a:latin typeface="Wingdings"/>
              <a:ea typeface="Wingdings"/>
              <a:cs typeface="Wingdings"/>
            </a:endParaRPr>
          </a:p>
        </p:txBody>
      </p:sp>
      <p:sp>
        <p:nvSpPr>
          <p:cNvPr id="263" name="Rectangle 301"/>
          <p:cNvSpPr>
            <a:spLocks noChangeArrowheads="1"/>
          </p:cNvSpPr>
          <p:nvPr/>
        </p:nvSpPr>
        <p:spPr bwMode="auto">
          <a:xfrm>
            <a:off x="2051050" y="2062163"/>
            <a:ext cx="288925" cy="288925"/>
          </a:xfrm>
          <a:prstGeom prst="rect">
            <a:avLst/>
          </a:prstGeom>
          <a:solidFill>
            <a:srgbClr val="EEFFBF"/>
          </a:solidFill>
          <a:ln w="12700">
            <a:solidFill>
              <a:schemeClr val="tx1">
                <a:lumMod val="50000"/>
                <a:lumOff val="50000"/>
              </a:schemeClr>
            </a:solidFill>
            <a:miter lim="800000"/>
            <a:headEnd/>
            <a:tailEnd/>
          </a:ln>
        </p:spPr>
        <p:txBody>
          <a:bodyPr wrap="none" tIns="0" bIns="46800" anchor="ctr"/>
          <a:lstStyle/>
          <a:p>
            <a:pPr>
              <a:defRPr/>
            </a:pPr>
            <a:r>
              <a:rPr lang="en-US" sz="1400" dirty="0">
                <a:latin typeface="Wingdings"/>
                <a:ea typeface="Wingdings"/>
                <a:cs typeface="Wingdings"/>
                <a:sym typeface="Wingdings"/>
              </a:rPr>
              <a:t></a:t>
            </a:r>
            <a:endParaRPr lang="en-US" sz="1400" dirty="0">
              <a:latin typeface="Wingdings"/>
              <a:ea typeface="Wingdings"/>
              <a:cs typeface="Wingdings"/>
            </a:endParaRPr>
          </a:p>
        </p:txBody>
      </p:sp>
      <p:sp>
        <p:nvSpPr>
          <p:cNvPr id="264" name="Rectangle 301"/>
          <p:cNvSpPr>
            <a:spLocks noChangeArrowheads="1"/>
          </p:cNvSpPr>
          <p:nvPr/>
        </p:nvSpPr>
        <p:spPr bwMode="auto">
          <a:xfrm>
            <a:off x="900113" y="2062163"/>
            <a:ext cx="287337" cy="288925"/>
          </a:xfrm>
          <a:prstGeom prst="rect">
            <a:avLst/>
          </a:prstGeom>
          <a:solidFill>
            <a:srgbClr val="EEFFBF"/>
          </a:solidFill>
          <a:ln w="12700">
            <a:solidFill>
              <a:schemeClr val="tx1">
                <a:lumMod val="50000"/>
                <a:lumOff val="50000"/>
              </a:schemeClr>
            </a:solidFill>
            <a:miter lim="800000"/>
            <a:headEnd/>
            <a:tailEnd/>
          </a:ln>
        </p:spPr>
        <p:txBody>
          <a:bodyPr wrap="none" tIns="0" bIns="46800" anchor="ctr"/>
          <a:lstStyle/>
          <a:p>
            <a:pPr>
              <a:defRPr/>
            </a:pPr>
            <a:endParaRPr lang="en-US" sz="1800" dirty="0"/>
          </a:p>
        </p:txBody>
      </p:sp>
      <p:sp>
        <p:nvSpPr>
          <p:cNvPr id="265" name="Rectangle 301"/>
          <p:cNvSpPr>
            <a:spLocks noChangeArrowheads="1"/>
          </p:cNvSpPr>
          <p:nvPr/>
        </p:nvSpPr>
        <p:spPr bwMode="auto">
          <a:xfrm>
            <a:off x="1187450" y="2062163"/>
            <a:ext cx="288925" cy="288925"/>
          </a:xfrm>
          <a:prstGeom prst="rect">
            <a:avLst/>
          </a:prstGeom>
          <a:solidFill>
            <a:srgbClr val="EEFFBF"/>
          </a:solidFill>
          <a:ln w="12700">
            <a:solidFill>
              <a:schemeClr val="tx1">
                <a:lumMod val="50000"/>
                <a:lumOff val="50000"/>
              </a:schemeClr>
            </a:solidFill>
            <a:miter lim="800000"/>
            <a:headEnd/>
            <a:tailEnd/>
          </a:ln>
        </p:spPr>
        <p:txBody>
          <a:bodyPr wrap="none" tIns="0" bIns="46800" anchor="ctr"/>
          <a:lstStyle/>
          <a:p>
            <a:pPr>
              <a:defRPr/>
            </a:pPr>
            <a:endParaRPr lang="en-US" sz="1800" dirty="0"/>
          </a:p>
        </p:txBody>
      </p:sp>
      <p:sp>
        <p:nvSpPr>
          <p:cNvPr id="266" name="Rectangle 301"/>
          <p:cNvSpPr>
            <a:spLocks noChangeArrowheads="1"/>
          </p:cNvSpPr>
          <p:nvPr/>
        </p:nvSpPr>
        <p:spPr bwMode="auto">
          <a:xfrm>
            <a:off x="2916238" y="2062163"/>
            <a:ext cx="287337" cy="288925"/>
          </a:xfrm>
          <a:prstGeom prst="rect">
            <a:avLst/>
          </a:prstGeom>
          <a:solidFill>
            <a:srgbClr val="EEFFBF"/>
          </a:solidFill>
          <a:ln w="12700">
            <a:solidFill>
              <a:schemeClr val="tx1">
                <a:lumMod val="50000"/>
                <a:lumOff val="50000"/>
              </a:schemeClr>
            </a:solidFill>
            <a:miter lim="800000"/>
            <a:headEnd/>
            <a:tailEnd/>
          </a:ln>
        </p:spPr>
        <p:txBody>
          <a:bodyPr wrap="none" tIns="0" bIns="46800" anchor="ctr"/>
          <a:lstStyle/>
          <a:p>
            <a:pPr>
              <a:defRPr/>
            </a:pPr>
            <a:endParaRPr lang="en-US" sz="1800" dirty="0"/>
          </a:p>
        </p:txBody>
      </p:sp>
      <p:sp>
        <p:nvSpPr>
          <p:cNvPr id="267" name="Rectangle 301"/>
          <p:cNvSpPr>
            <a:spLocks noChangeArrowheads="1"/>
          </p:cNvSpPr>
          <p:nvPr/>
        </p:nvSpPr>
        <p:spPr bwMode="auto">
          <a:xfrm>
            <a:off x="3203575" y="2062163"/>
            <a:ext cx="288925" cy="288925"/>
          </a:xfrm>
          <a:prstGeom prst="rect">
            <a:avLst/>
          </a:prstGeom>
          <a:solidFill>
            <a:srgbClr val="EEFFBF"/>
          </a:solidFill>
          <a:ln w="12700">
            <a:solidFill>
              <a:schemeClr val="tx1">
                <a:lumMod val="50000"/>
                <a:lumOff val="50000"/>
              </a:schemeClr>
            </a:solidFill>
            <a:miter lim="800000"/>
            <a:headEnd/>
            <a:tailEnd/>
          </a:ln>
        </p:spPr>
        <p:txBody>
          <a:bodyPr wrap="none" tIns="0" bIns="46800" anchor="ctr"/>
          <a:lstStyle/>
          <a:p>
            <a:pPr>
              <a:defRPr/>
            </a:pPr>
            <a:endParaRPr lang="en-US" sz="1800" dirty="0"/>
          </a:p>
        </p:txBody>
      </p:sp>
      <p:sp>
        <p:nvSpPr>
          <p:cNvPr id="268" name="Rectangle 301"/>
          <p:cNvSpPr>
            <a:spLocks noChangeArrowheads="1"/>
          </p:cNvSpPr>
          <p:nvPr/>
        </p:nvSpPr>
        <p:spPr bwMode="auto">
          <a:xfrm>
            <a:off x="611188" y="2062163"/>
            <a:ext cx="288925" cy="288925"/>
          </a:xfrm>
          <a:prstGeom prst="rect">
            <a:avLst/>
          </a:prstGeom>
          <a:solidFill>
            <a:srgbClr val="EEFFBF"/>
          </a:solidFill>
          <a:ln w="12700">
            <a:solidFill>
              <a:schemeClr val="tx1">
                <a:lumMod val="50000"/>
                <a:lumOff val="50000"/>
              </a:schemeClr>
            </a:solidFill>
            <a:miter lim="800000"/>
            <a:headEnd/>
            <a:tailEnd/>
          </a:ln>
        </p:spPr>
        <p:txBody>
          <a:bodyPr wrap="none" tIns="0" bIns="46800" anchor="ctr"/>
          <a:lstStyle/>
          <a:p>
            <a:pPr>
              <a:defRPr/>
            </a:pPr>
            <a:endParaRPr lang="en-US" sz="1800" dirty="0"/>
          </a:p>
        </p:txBody>
      </p:sp>
      <p:sp>
        <p:nvSpPr>
          <p:cNvPr id="21" name="Rectangle 301"/>
          <p:cNvSpPr>
            <a:spLocks noChangeArrowheads="1"/>
          </p:cNvSpPr>
          <p:nvPr/>
        </p:nvSpPr>
        <p:spPr bwMode="auto">
          <a:xfrm>
            <a:off x="1476375" y="2060575"/>
            <a:ext cx="287338" cy="288925"/>
          </a:xfrm>
          <a:prstGeom prst="rect">
            <a:avLst/>
          </a:prstGeom>
          <a:solidFill>
            <a:srgbClr val="EEFFBF"/>
          </a:solidFill>
          <a:ln w="12700">
            <a:solidFill>
              <a:schemeClr val="tx1">
                <a:lumMod val="50000"/>
                <a:lumOff val="50000"/>
              </a:schemeClr>
            </a:solidFill>
            <a:miter lim="800000"/>
            <a:headEnd/>
            <a:tailEnd/>
          </a:ln>
        </p:spPr>
        <p:txBody>
          <a:bodyPr wrap="none" tIns="0" bIns="46800" anchor="ctr"/>
          <a:lstStyle/>
          <a:p>
            <a:pPr>
              <a:defRPr/>
            </a:pPr>
            <a:r>
              <a:rPr lang="en-US" sz="1400" dirty="0">
                <a:latin typeface="Wingdings"/>
                <a:ea typeface="Wingdings"/>
                <a:cs typeface="Wingdings"/>
                <a:sym typeface="Wingdings"/>
              </a:rPr>
              <a:t></a:t>
            </a:r>
            <a:endParaRPr lang="en-US" sz="1400" dirty="0">
              <a:latin typeface="Wingdings"/>
              <a:ea typeface="Wingdings"/>
              <a:cs typeface="Wingdings"/>
            </a:endParaRPr>
          </a:p>
        </p:txBody>
      </p:sp>
      <p:sp>
        <p:nvSpPr>
          <p:cNvPr id="57361" name="Rounded Rectangle 24"/>
          <p:cNvSpPr>
            <a:spLocks noChangeArrowheads="1"/>
          </p:cNvSpPr>
          <p:nvPr/>
        </p:nvSpPr>
        <p:spPr bwMode="auto">
          <a:xfrm>
            <a:off x="3419475" y="4652963"/>
            <a:ext cx="2376488" cy="288925"/>
          </a:xfrm>
          <a:prstGeom prst="roundRect">
            <a:avLst>
              <a:gd name="adj" fmla="val 16667"/>
            </a:avLst>
          </a:prstGeom>
          <a:solidFill>
            <a:srgbClr val="E7D051">
              <a:alpha val="36862"/>
            </a:srgbClr>
          </a:solidFill>
          <a:ln w="12700">
            <a:solidFill>
              <a:schemeClr val="tx1"/>
            </a:solidFill>
            <a:round/>
            <a:headEnd/>
            <a:tailEnd/>
          </a:ln>
        </p:spPr>
        <p:txBody>
          <a:bodyPr/>
          <a:lstStyle/>
          <a:p>
            <a:endParaRPr lang="en-US" dirty="0"/>
          </a:p>
        </p:txBody>
      </p:sp>
      <p:sp>
        <p:nvSpPr>
          <p:cNvPr id="57362" name="Text Box 9"/>
          <p:cNvSpPr txBox="1">
            <a:spLocks noChangeArrowheads="1"/>
          </p:cNvSpPr>
          <p:nvPr/>
        </p:nvSpPr>
        <p:spPr bwMode="auto">
          <a:xfrm>
            <a:off x="3563938" y="3284538"/>
            <a:ext cx="2160587" cy="2889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201600" tIns="46800" rIns="0" bIns="46800"/>
          <a:lstStyle>
            <a:lvl1pPr marL="342900" indent="-342900">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algn="l">
              <a:lnSpc>
                <a:spcPct val="90000"/>
              </a:lnSpc>
              <a:spcBef>
                <a:spcPts val="400"/>
              </a:spcBef>
              <a:buClr>
                <a:srgbClr val="006600"/>
              </a:buClr>
              <a:buSzPct val="85000"/>
            </a:pPr>
            <a:r>
              <a:rPr lang="en-US" sz="1400" dirty="0">
                <a:latin typeface="Consolas" charset="0"/>
                <a:cs typeface="Arial Unicode MS" charset="0"/>
              </a:rPr>
              <a:t>#  cond  act  next</a:t>
            </a:r>
          </a:p>
        </p:txBody>
      </p:sp>
      <p:sp>
        <p:nvSpPr>
          <p:cNvPr id="57363" name="Rectangle 148"/>
          <p:cNvSpPr>
            <a:spLocks noChangeArrowheads="1"/>
          </p:cNvSpPr>
          <p:nvPr/>
        </p:nvSpPr>
        <p:spPr bwMode="auto">
          <a:xfrm>
            <a:off x="468313" y="836613"/>
            <a:ext cx="7991475" cy="5762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2075" tIns="46038" rIns="92075" bIns="46038"/>
          <a:lstStyle/>
          <a:p>
            <a:pPr algn="l">
              <a:spcBef>
                <a:spcPts val="1075"/>
              </a:spcBef>
              <a:buClr>
                <a:srgbClr val="006600"/>
              </a:buClr>
              <a:buSzPct val="80000"/>
            </a:pPr>
            <a:r>
              <a:rPr lang="en-US" sz="1800" u="sng" dirty="0">
                <a:latin typeface="Times New Roman" charset="0"/>
                <a:cs typeface="Times New Roman" charset="0"/>
              </a:rPr>
              <a:t>Task:</a:t>
            </a:r>
            <a:r>
              <a:rPr lang="en-US" sz="1800" dirty="0">
                <a:latin typeface="Times New Roman" charset="0"/>
                <a:cs typeface="Times New Roman" charset="0"/>
              </a:rPr>
              <a:t> write a program that computes   </a:t>
            </a:r>
            <a:r>
              <a:rPr lang="en-US" i="1" dirty="0">
                <a:latin typeface="Times New Roman" charset="0"/>
                <a:cs typeface="Times New Roman" charset="0"/>
              </a:rPr>
              <a:t>f</a:t>
            </a:r>
            <a:r>
              <a:rPr lang="en-US" dirty="0">
                <a:latin typeface="Times New Roman" charset="0"/>
                <a:cs typeface="Times New Roman" charset="0"/>
              </a:rPr>
              <a:t> (</a:t>
            </a:r>
            <a:r>
              <a:rPr lang="en-US" i="1" dirty="0">
                <a:latin typeface="Times New Roman" charset="0"/>
                <a:cs typeface="Times New Roman" charset="0"/>
              </a:rPr>
              <a:t>x</a:t>
            </a:r>
            <a:r>
              <a:rPr lang="en-US" dirty="0">
                <a:latin typeface="Times New Roman" charset="0"/>
                <a:cs typeface="Times New Roman" charset="0"/>
              </a:rPr>
              <a:t>) = </a:t>
            </a:r>
            <a:r>
              <a:rPr lang="en-US" i="1" dirty="0">
                <a:latin typeface="Times New Roman" charset="0"/>
                <a:cs typeface="Times New Roman" charset="0"/>
              </a:rPr>
              <a:t>x </a:t>
            </a:r>
            <a:r>
              <a:rPr lang="en-US" dirty="0">
                <a:latin typeface="Times New Roman" charset="0"/>
                <a:cs typeface="Times New Roman" charset="0"/>
              </a:rPr>
              <a:t>+ 1</a:t>
            </a:r>
          </a:p>
          <a:p>
            <a:pPr algn="l">
              <a:spcBef>
                <a:spcPts val="1075"/>
              </a:spcBef>
              <a:buClr>
                <a:srgbClr val="006600"/>
              </a:buClr>
              <a:buSzPct val="80000"/>
            </a:pPr>
            <a:endParaRPr lang="en-US" dirty="0">
              <a:latin typeface="Times New Roman" charset="0"/>
              <a:cs typeface="Times New Roman" charset="0"/>
            </a:endParaRPr>
          </a:p>
        </p:txBody>
      </p:sp>
      <p:sp>
        <p:nvSpPr>
          <p:cNvPr id="23" name="Rectangle 148"/>
          <p:cNvSpPr>
            <a:spLocks noChangeArrowheads="1"/>
          </p:cNvSpPr>
          <p:nvPr/>
        </p:nvSpPr>
        <p:spPr bwMode="auto">
          <a:xfrm>
            <a:off x="990600" y="3276600"/>
            <a:ext cx="1970087" cy="18208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2075" tIns="46038" rIns="92075" bIns="46038"/>
          <a:lstStyle/>
          <a:p>
            <a:pPr algn="l">
              <a:spcBef>
                <a:spcPct val="100000"/>
              </a:spcBef>
              <a:buClr>
                <a:srgbClr val="006600"/>
              </a:buClr>
              <a:buSzPct val="85000"/>
              <a:defRPr/>
            </a:pPr>
            <a:r>
              <a:rPr lang="en-US" sz="1600" dirty="0">
                <a:latin typeface="Times New Roman"/>
                <a:cs typeface="Times New Roman"/>
              </a:rPr>
              <a:t>Commands:</a:t>
            </a:r>
          </a:p>
          <a:p>
            <a:pPr algn="l">
              <a:spcBef>
                <a:spcPts val="720"/>
              </a:spcBef>
              <a:buSzPct val="65000"/>
              <a:defRPr/>
            </a:pPr>
            <a:r>
              <a:rPr lang="en-US" sz="1600" dirty="0">
                <a:latin typeface="Consolas"/>
                <a:cs typeface="Consolas"/>
              </a:rPr>
              <a:t>L  </a:t>
            </a:r>
            <a:r>
              <a:rPr lang="en-US" sz="1400" dirty="0">
                <a:latin typeface="Consolas"/>
                <a:cs typeface="Consolas"/>
              </a:rPr>
              <a:t>(go</a:t>
            </a:r>
            <a:r>
              <a:rPr lang="en-US" sz="1600" dirty="0">
                <a:latin typeface="+mn-lt"/>
                <a:cs typeface="Consolas"/>
              </a:rPr>
              <a:t> </a:t>
            </a:r>
            <a:r>
              <a:rPr lang="en-US" sz="1400" dirty="0">
                <a:latin typeface="Consolas"/>
                <a:cs typeface="Consolas"/>
              </a:rPr>
              <a:t>left)</a:t>
            </a:r>
          </a:p>
          <a:p>
            <a:pPr algn="l">
              <a:spcBef>
                <a:spcPts val="720"/>
              </a:spcBef>
              <a:buSzPct val="65000"/>
              <a:defRPr/>
            </a:pPr>
            <a:r>
              <a:rPr lang="en-US" sz="1600" dirty="0">
                <a:latin typeface="Consolas"/>
                <a:cs typeface="Consolas"/>
              </a:rPr>
              <a:t>R  </a:t>
            </a:r>
            <a:r>
              <a:rPr lang="en-US" sz="1400" dirty="0">
                <a:latin typeface="Consolas"/>
                <a:cs typeface="Consolas"/>
              </a:rPr>
              <a:t>(go</a:t>
            </a:r>
            <a:r>
              <a:rPr lang="en-US" sz="1400" dirty="0">
                <a:cs typeface="Consolas"/>
              </a:rPr>
              <a:t> </a:t>
            </a:r>
            <a:r>
              <a:rPr lang="en-US" sz="1400" dirty="0">
                <a:latin typeface="Consolas"/>
                <a:cs typeface="Consolas"/>
              </a:rPr>
              <a:t>right)</a:t>
            </a:r>
            <a:endParaRPr lang="en-US" sz="1400" dirty="0">
              <a:latin typeface="+mn-lt"/>
              <a:cs typeface="Consolas"/>
            </a:endParaRPr>
          </a:p>
          <a:p>
            <a:pPr algn="l">
              <a:spcBef>
                <a:spcPts val="720"/>
              </a:spcBef>
              <a:buSzPct val="65000"/>
              <a:defRPr/>
            </a:pPr>
            <a:r>
              <a:rPr lang="en-US" sz="1600" dirty="0">
                <a:latin typeface="Wingdings"/>
                <a:ea typeface="Wingdings"/>
                <a:cs typeface="Wingdings"/>
                <a:sym typeface="Wingdings"/>
              </a:rPr>
              <a:t></a:t>
            </a:r>
            <a:r>
              <a:rPr lang="en-US" sz="1600" dirty="0">
                <a:latin typeface="Consolas"/>
                <a:cs typeface="Consolas"/>
              </a:rPr>
              <a:t>  </a:t>
            </a:r>
            <a:r>
              <a:rPr lang="en-US" sz="1400" dirty="0">
                <a:latin typeface="Consolas"/>
                <a:cs typeface="Consolas"/>
              </a:rPr>
              <a:t>(write</a:t>
            </a:r>
            <a:r>
              <a:rPr lang="en-US" sz="1400" dirty="0">
                <a:cs typeface="Consolas"/>
              </a:rPr>
              <a:t> </a:t>
            </a:r>
            <a:r>
              <a:rPr lang="en-US" sz="1400" dirty="0">
                <a:latin typeface="Consolas"/>
                <a:cs typeface="Consolas"/>
              </a:rPr>
              <a:t>mark)</a:t>
            </a:r>
            <a:endParaRPr lang="en-US" sz="1400" dirty="0">
              <a:latin typeface="+mn-lt"/>
              <a:cs typeface="Consolas"/>
            </a:endParaRPr>
          </a:p>
          <a:p>
            <a:pPr algn="l">
              <a:spcBef>
                <a:spcPts val="720"/>
              </a:spcBef>
              <a:buSzPct val="65000"/>
              <a:defRPr/>
            </a:pPr>
            <a:r>
              <a:rPr lang="en-US" sz="1800" dirty="0">
                <a:latin typeface="Consolas"/>
                <a:cs typeface="Consolas"/>
              </a:rPr>
              <a:t>-</a:t>
            </a:r>
            <a:r>
              <a:rPr lang="en-US" sz="1600" dirty="0">
                <a:latin typeface="Consolas"/>
                <a:cs typeface="Consolas"/>
              </a:rPr>
              <a:t>  </a:t>
            </a:r>
            <a:r>
              <a:rPr lang="en-US" sz="1400" dirty="0">
                <a:latin typeface="Consolas"/>
                <a:cs typeface="Consolas"/>
              </a:rPr>
              <a:t>(write</a:t>
            </a:r>
            <a:r>
              <a:rPr lang="en-US" sz="1400" dirty="0">
                <a:cs typeface="Consolas"/>
              </a:rPr>
              <a:t> </a:t>
            </a:r>
            <a:r>
              <a:rPr lang="en-US" sz="1400" dirty="0">
                <a:latin typeface="Consolas"/>
                <a:cs typeface="Consolas"/>
              </a:rPr>
              <a:t>blank)</a:t>
            </a:r>
            <a:endParaRPr lang="en-US" sz="1400" dirty="0">
              <a:latin typeface="+mn-lt"/>
              <a:cs typeface="Consolas"/>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 Box 9">
            <a:extLst>
              <a:ext uri="{FF2B5EF4-FFF2-40B4-BE49-F238E27FC236}">
                <a16:creationId xmlns:a16="http://schemas.microsoft.com/office/drawing/2014/main" id="{2894BC58-187C-9049-805A-736A3DE41687}"/>
              </a:ext>
            </a:extLst>
          </p:cNvPr>
          <p:cNvSpPr txBox="1">
            <a:spLocks noChangeArrowheads="1"/>
          </p:cNvSpPr>
          <p:nvPr/>
        </p:nvSpPr>
        <p:spPr bwMode="auto">
          <a:xfrm>
            <a:off x="3563938" y="3573463"/>
            <a:ext cx="2074862" cy="1439862"/>
          </a:xfrm>
          <a:prstGeom prst="rect">
            <a:avLst/>
          </a:prstGeom>
          <a:solidFill>
            <a:schemeClr val="bg1"/>
          </a:solidFill>
          <a:ln w="9525">
            <a:solidFill>
              <a:srgbClr val="293973"/>
            </a:solidFill>
            <a:miter lim="800000"/>
            <a:headEnd/>
            <a:tailEnd/>
          </a:ln>
          <a:effectLst>
            <a:outerShdw blurRad="50800" dist="38100" dir="2700000" algn="tl" rotWithShape="0">
              <a:prstClr val="black">
                <a:alpha val="40000"/>
              </a:prstClr>
            </a:outerShdw>
          </a:effectLst>
        </p:spPr>
        <p:txBody>
          <a:bodyPr lIns="201600" tIns="46800" rIns="0" bIns="46800" anchor="ctr"/>
          <a:lstStyle>
            <a:lvl1pPr marL="342900" indent="-342900">
              <a:defRPr sz="2400">
                <a:solidFill>
                  <a:schemeClr val="tx1"/>
                </a:solidFill>
                <a:latin typeface="Arial" charset="0"/>
                <a:ea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algn="l">
              <a:lnSpc>
                <a:spcPct val="90000"/>
              </a:lnSpc>
              <a:spcBef>
                <a:spcPts val="400"/>
              </a:spcBef>
              <a:buClr>
                <a:srgbClr val="006600"/>
              </a:buClr>
              <a:buSzPct val="85000"/>
              <a:defRPr/>
            </a:pPr>
            <a:r>
              <a:rPr lang="en-US" sz="1400" dirty="0">
                <a:latin typeface="Consolas" charset="0"/>
                <a:ea typeface="Arial Unicode MS" charset="0"/>
                <a:cs typeface="Consolas" charset="0"/>
              </a:rPr>
              <a:t>1:       L    2</a:t>
            </a:r>
          </a:p>
          <a:p>
            <a:pPr algn="l">
              <a:lnSpc>
                <a:spcPct val="90000"/>
              </a:lnSpc>
              <a:spcBef>
                <a:spcPts val="400"/>
              </a:spcBef>
              <a:buClr>
                <a:srgbClr val="006600"/>
              </a:buClr>
              <a:buSzPct val="85000"/>
              <a:defRPr/>
            </a:pPr>
            <a:r>
              <a:rPr lang="en-US" sz="1400" dirty="0">
                <a:latin typeface="Consolas" charset="0"/>
                <a:ea typeface="Arial Unicode MS" charset="0"/>
                <a:cs typeface="Consolas" charset="0"/>
              </a:rPr>
              <a:t>2:</a:t>
            </a:r>
            <a:r>
              <a:rPr lang="en-US" sz="1400" dirty="0">
                <a:latin typeface="Wingdings"/>
                <a:ea typeface="Wingdings"/>
                <a:cs typeface="Wingdings"/>
                <a:sym typeface="Wingdings"/>
              </a:rPr>
              <a:t> </a:t>
            </a:r>
            <a:r>
              <a:rPr lang="en-US" sz="1400" dirty="0">
                <a:latin typeface="Consolas" charset="0"/>
                <a:ea typeface="Arial Unicode MS" charset="0"/>
                <a:cs typeface="Consolas" charset="0"/>
              </a:rPr>
              <a:t>         1</a:t>
            </a:r>
          </a:p>
          <a:p>
            <a:pPr algn="l">
              <a:lnSpc>
                <a:spcPct val="90000"/>
              </a:lnSpc>
              <a:spcBef>
                <a:spcPts val="400"/>
              </a:spcBef>
              <a:buClr>
                <a:srgbClr val="006600"/>
              </a:buClr>
              <a:buSzPct val="85000"/>
              <a:defRPr/>
            </a:pPr>
            <a:r>
              <a:rPr lang="en-US" sz="1400" dirty="0">
                <a:latin typeface="Consolas" charset="0"/>
                <a:ea typeface="Arial Unicode MS" charset="0"/>
                <a:cs typeface="Consolas" charset="0"/>
              </a:rPr>
              <a:t>3:       </a:t>
            </a:r>
            <a:r>
              <a:rPr lang="en-US" sz="1400" dirty="0">
                <a:latin typeface="Wingdings"/>
                <a:ea typeface="Wingdings"/>
                <a:cs typeface="Wingdings"/>
                <a:sym typeface="Wingdings"/>
              </a:rPr>
              <a:t> </a:t>
            </a:r>
            <a:r>
              <a:rPr lang="en-US" sz="1400" dirty="0">
                <a:latin typeface="Consolas" charset="0"/>
                <a:ea typeface="Arial Unicode MS" charset="0"/>
                <a:cs typeface="Consolas" charset="0"/>
              </a:rPr>
              <a:t>  4</a:t>
            </a:r>
          </a:p>
          <a:p>
            <a:pPr algn="l">
              <a:lnSpc>
                <a:spcPct val="90000"/>
              </a:lnSpc>
              <a:spcBef>
                <a:spcPts val="400"/>
              </a:spcBef>
              <a:buClr>
                <a:srgbClr val="006600"/>
              </a:buClr>
              <a:buSzPct val="85000"/>
              <a:defRPr/>
            </a:pPr>
            <a:r>
              <a:rPr lang="en-US" sz="1400" dirty="0">
                <a:latin typeface="Consolas" charset="0"/>
                <a:ea typeface="Arial Unicode MS" charset="0"/>
                <a:cs typeface="Consolas" charset="0"/>
              </a:rPr>
              <a:t>4:       R   </a:t>
            </a:r>
            <a:r>
              <a:rPr lang="en-US" sz="1600" dirty="0">
                <a:latin typeface="Consolas" charset="0"/>
                <a:ea typeface="Arial Unicode MS" charset="0"/>
                <a:cs typeface="Consolas" charset="0"/>
              </a:rPr>
              <a:t> </a:t>
            </a:r>
            <a:r>
              <a:rPr lang="en-US" sz="1400" dirty="0">
                <a:latin typeface="Consolas" charset="0"/>
                <a:ea typeface="Arial Unicode MS" charset="0"/>
                <a:cs typeface="Consolas" charset="0"/>
              </a:rPr>
              <a:t>5</a:t>
            </a:r>
          </a:p>
          <a:p>
            <a:pPr algn="l">
              <a:lnSpc>
                <a:spcPct val="90000"/>
              </a:lnSpc>
              <a:spcBef>
                <a:spcPts val="400"/>
              </a:spcBef>
              <a:buClr>
                <a:srgbClr val="006600"/>
              </a:buClr>
              <a:buSzPct val="85000"/>
              <a:defRPr/>
            </a:pPr>
            <a:r>
              <a:rPr lang="en-US" sz="1400" dirty="0">
                <a:latin typeface="Consolas" charset="0"/>
                <a:ea typeface="Arial Unicode MS" charset="0"/>
                <a:cs typeface="Consolas" charset="0"/>
              </a:rPr>
              <a:t>5:  </a:t>
            </a:r>
            <a:r>
              <a:rPr lang="en-US" sz="1400" dirty="0">
                <a:latin typeface="Wingdings"/>
                <a:ea typeface="Wingdings"/>
                <a:cs typeface="Wingdings"/>
                <a:sym typeface="Wingdings"/>
              </a:rPr>
              <a:t></a:t>
            </a:r>
            <a:r>
              <a:rPr lang="en-US" sz="1200" dirty="0">
                <a:latin typeface="Consolas" charset="0"/>
                <a:ea typeface="Arial Unicode MS" charset="0"/>
                <a:cs typeface="Consolas" charset="0"/>
              </a:rPr>
              <a:t> </a:t>
            </a:r>
            <a:r>
              <a:rPr lang="en-US" sz="1400" dirty="0">
                <a:latin typeface="Consolas" charset="0"/>
                <a:ea typeface="Arial Unicode MS" charset="0"/>
                <a:cs typeface="Consolas" charset="0"/>
              </a:rPr>
              <a:t>        4</a:t>
            </a:r>
          </a:p>
        </p:txBody>
      </p:sp>
      <p:sp>
        <p:nvSpPr>
          <p:cNvPr id="171010" name="Rectangle 2"/>
          <p:cNvSpPr>
            <a:spLocks noGrp="1" noChangeArrowheads="1"/>
          </p:cNvSpPr>
          <p:nvPr>
            <p:ph type="title" idx="4294967295"/>
          </p:nvPr>
        </p:nvSpPr>
        <p:spPr/>
        <p:txBody>
          <a:bodyPr/>
          <a:lstStyle/>
          <a:p>
            <a:pPr>
              <a:defRPr/>
            </a:pPr>
            <a:r>
              <a:rPr lang="en-US" dirty="0"/>
              <a:t>Turing machine</a:t>
            </a:r>
          </a:p>
        </p:txBody>
      </p:sp>
      <p:sp>
        <p:nvSpPr>
          <p:cNvPr id="59394" name="Rectangle 301"/>
          <p:cNvSpPr>
            <a:spLocks noChangeArrowheads="1"/>
          </p:cNvSpPr>
          <p:nvPr/>
        </p:nvSpPr>
        <p:spPr bwMode="auto">
          <a:xfrm>
            <a:off x="250825" y="1990725"/>
            <a:ext cx="288925" cy="2873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tIns="0" bIns="46800" anchor="ctr"/>
          <a:lstStyle/>
          <a:p>
            <a:r>
              <a:rPr lang="en-US" sz="2800" dirty="0"/>
              <a:t>...</a:t>
            </a:r>
          </a:p>
        </p:txBody>
      </p:sp>
      <p:sp>
        <p:nvSpPr>
          <p:cNvPr id="257" name="Rectangle 301"/>
          <p:cNvSpPr>
            <a:spLocks noChangeArrowheads="1"/>
          </p:cNvSpPr>
          <p:nvPr/>
        </p:nvSpPr>
        <p:spPr bwMode="auto">
          <a:xfrm>
            <a:off x="2339975" y="2062163"/>
            <a:ext cx="287338" cy="288925"/>
          </a:xfrm>
          <a:prstGeom prst="rect">
            <a:avLst/>
          </a:prstGeom>
          <a:solidFill>
            <a:srgbClr val="EEFFBF"/>
          </a:solidFill>
          <a:ln w="12700">
            <a:solidFill>
              <a:schemeClr val="tx1">
                <a:lumMod val="50000"/>
                <a:lumOff val="50000"/>
              </a:schemeClr>
            </a:solidFill>
            <a:miter lim="800000"/>
            <a:headEnd/>
            <a:tailEnd/>
          </a:ln>
        </p:spPr>
        <p:txBody>
          <a:bodyPr wrap="none" tIns="0" bIns="46800" anchor="ctr"/>
          <a:lstStyle/>
          <a:p>
            <a:pPr>
              <a:defRPr/>
            </a:pPr>
            <a:r>
              <a:rPr lang="en-US" sz="1400" dirty="0">
                <a:latin typeface="Wingdings"/>
                <a:ea typeface="Wingdings"/>
                <a:cs typeface="Wingdings"/>
                <a:sym typeface="Wingdings"/>
              </a:rPr>
              <a:t></a:t>
            </a:r>
            <a:endParaRPr lang="en-US" sz="1400" dirty="0">
              <a:latin typeface="Wingdings"/>
              <a:ea typeface="Wingdings"/>
              <a:cs typeface="Wingdings"/>
            </a:endParaRPr>
          </a:p>
        </p:txBody>
      </p:sp>
      <p:sp>
        <p:nvSpPr>
          <p:cNvPr id="258" name="Rectangle 301"/>
          <p:cNvSpPr>
            <a:spLocks noChangeArrowheads="1"/>
          </p:cNvSpPr>
          <p:nvPr/>
        </p:nvSpPr>
        <p:spPr bwMode="auto">
          <a:xfrm>
            <a:off x="2627313" y="2062163"/>
            <a:ext cx="288925" cy="288925"/>
          </a:xfrm>
          <a:prstGeom prst="rect">
            <a:avLst/>
          </a:prstGeom>
          <a:solidFill>
            <a:srgbClr val="EEFFBF"/>
          </a:solidFill>
          <a:ln w="12700">
            <a:solidFill>
              <a:schemeClr val="tx1">
                <a:lumMod val="50000"/>
                <a:lumOff val="50000"/>
              </a:schemeClr>
            </a:solidFill>
            <a:miter lim="800000"/>
            <a:headEnd/>
            <a:tailEnd/>
          </a:ln>
        </p:spPr>
        <p:txBody>
          <a:bodyPr wrap="none" tIns="0" bIns="46800" anchor="ctr"/>
          <a:lstStyle/>
          <a:p>
            <a:pPr>
              <a:defRPr/>
            </a:pPr>
            <a:endParaRPr lang="en-US" sz="1400" dirty="0"/>
          </a:p>
        </p:txBody>
      </p:sp>
      <p:sp>
        <p:nvSpPr>
          <p:cNvPr id="59397" name="Down Arrow 258"/>
          <p:cNvSpPr>
            <a:spLocks noChangeArrowheads="1"/>
          </p:cNvSpPr>
          <p:nvPr/>
        </p:nvSpPr>
        <p:spPr bwMode="auto">
          <a:xfrm>
            <a:off x="2055813" y="1700213"/>
            <a:ext cx="212725" cy="290512"/>
          </a:xfrm>
          <a:prstGeom prst="downArrow">
            <a:avLst>
              <a:gd name="adj1" fmla="val 50000"/>
              <a:gd name="adj2" fmla="val 49879"/>
            </a:avLst>
          </a:prstGeom>
          <a:solidFill>
            <a:srgbClr val="CC3300"/>
          </a:solidFill>
          <a:ln w="12700">
            <a:solidFill>
              <a:srgbClr val="800000"/>
            </a:solidFill>
            <a:round/>
            <a:headEnd/>
            <a:tailEnd/>
          </a:ln>
        </p:spPr>
        <p:txBody>
          <a:bodyPr/>
          <a:lstStyle/>
          <a:p>
            <a:endParaRPr lang="en-US" dirty="0"/>
          </a:p>
        </p:txBody>
      </p:sp>
      <p:sp>
        <p:nvSpPr>
          <p:cNvPr id="59398" name="Rectangle 301"/>
          <p:cNvSpPr>
            <a:spLocks noChangeArrowheads="1"/>
          </p:cNvSpPr>
          <p:nvPr/>
        </p:nvSpPr>
        <p:spPr bwMode="auto">
          <a:xfrm>
            <a:off x="3563938" y="1990725"/>
            <a:ext cx="287337" cy="2873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tIns="0" bIns="46800" anchor="ctr"/>
          <a:lstStyle/>
          <a:p>
            <a:r>
              <a:rPr lang="en-US" sz="2800" dirty="0"/>
              <a:t>...</a:t>
            </a:r>
          </a:p>
        </p:txBody>
      </p:sp>
      <p:sp>
        <p:nvSpPr>
          <p:cNvPr id="262" name="Rectangle 301"/>
          <p:cNvSpPr>
            <a:spLocks noChangeArrowheads="1"/>
          </p:cNvSpPr>
          <p:nvPr/>
        </p:nvSpPr>
        <p:spPr bwMode="auto">
          <a:xfrm>
            <a:off x="1763713" y="2062163"/>
            <a:ext cx="287337" cy="288925"/>
          </a:xfrm>
          <a:prstGeom prst="rect">
            <a:avLst/>
          </a:prstGeom>
          <a:solidFill>
            <a:srgbClr val="EEFFBF"/>
          </a:solidFill>
          <a:ln w="12700">
            <a:solidFill>
              <a:schemeClr val="tx1">
                <a:lumMod val="50000"/>
                <a:lumOff val="50000"/>
              </a:schemeClr>
            </a:solidFill>
            <a:miter lim="800000"/>
            <a:headEnd/>
            <a:tailEnd/>
          </a:ln>
        </p:spPr>
        <p:txBody>
          <a:bodyPr wrap="none" tIns="0" bIns="46800" anchor="ctr"/>
          <a:lstStyle/>
          <a:p>
            <a:pPr>
              <a:defRPr/>
            </a:pPr>
            <a:r>
              <a:rPr lang="en-US" sz="1400" dirty="0">
                <a:latin typeface="Wingdings"/>
                <a:ea typeface="Wingdings"/>
                <a:cs typeface="Wingdings"/>
                <a:sym typeface="Wingdings"/>
              </a:rPr>
              <a:t></a:t>
            </a:r>
            <a:endParaRPr lang="en-US" sz="1400" dirty="0">
              <a:latin typeface="Wingdings"/>
              <a:ea typeface="Wingdings"/>
              <a:cs typeface="Wingdings"/>
            </a:endParaRPr>
          </a:p>
        </p:txBody>
      </p:sp>
      <p:sp>
        <p:nvSpPr>
          <p:cNvPr id="263" name="Rectangle 301"/>
          <p:cNvSpPr>
            <a:spLocks noChangeArrowheads="1"/>
          </p:cNvSpPr>
          <p:nvPr/>
        </p:nvSpPr>
        <p:spPr bwMode="auto">
          <a:xfrm>
            <a:off x="2051050" y="2062163"/>
            <a:ext cx="288925" cy="288925"/>
          </a:xfrm>
          <a:prstGeom prst="rect">
            <a:avLst/>
          </a:prstGeom>
          <a:solidFill>
            <a:srgbClr val="EEFFBF"/>
          </a:solidFill>
          <a:ln w="12700">
            <a:solidFill>
              <a:schemeClr val="tx1">
                <a:lumMod val="50000"/>
                <a:lumOff val="50000"/>
              </a:schemeClr>
            </a:solidFill>
            <a:miter lim="800000"/>
            <a:headEnd/>
            <a:tailEnd/>
          </a:ln>
        </p:spPr>
        <p:txBody>
          <a:bodyPr wrap="none" tIns="0" bIns="46800" anchor="ctr"/>
          <a:lstStyle/>
          <a:p>
            <a:pPr>
              <a:defRPr/>
            </a:pPr>
            <a:r>
              <a:rPr lang="en-US" sz="1400" dirty="0">
                <a:latin typeface="Wingdings"/>
                <a:ea typeface="Wingdings"/>
                <a:cs typeface="Wingdings"/>
                <a:sym typeface="Wingdings"/>
              </a:rPr>
              <a:t></a:t>
            </a:r>
            <a:endParaRPr lang="en-US" sz="1400" dirty="0">
              <a:latin typeface="Wingdings"/>
              <a:ea typeface="Wingdings"/>
              <a:cs typeface="Wingdings"/>
            </a:endParaRPr>
          </a:p>
        </p:txBody>
      </p:sp>
      <p:sp>
        <p:nvSpPr>
          <p:cNvPr id="264" name="Rectangle 301"/>
          <p:cNvSpPr>
            <a:spLocks noChangeArrowheads="1"/>
          </p:cNvSpPr>
          <p:nvPr/>
        </p:nvSpPr>
        <p:spPr bwMode="auto">
          <a:xfrm>
            <a:off x="900113" y="2062163"/>
            <a:ext cx="287337" cy="288925"/>
          </a:xfrm>
          <a:prstGeom prst="rect">
            <a:avLst/>
          </a:prstGeom>
          <a:solidFill>
            <a:srgbClr val="EEFFBF"/>
          </a:solidFill>
          <a:ln w="12700">
            <a:solidFill>
              <a:schemeClr val="tx1">
                <a:lumMod val="50000"/>
                <a:lumOff val="50000"/>
              </a:schemeClr>
            </a:solidFill>
            <a:miter lim="800000"/>
            <a:headEnd/>
            <a:tailEnd/>
          </a:ln>
        </p:spPr>
        <p:txBody>
          <a:bodyPr wrap="none" tIns="0" bIns="46800" anchor="ctr"/>
          <a:lstStyle/>
          <a:p>
            <a:pPr>
              <a:defRPr/>
            </a:pPr>
            <a:endParaRPr lang="en-US" sz="1800" dirty="0"/>
          </a:p>
        </p:txBody>
      </p:sp>
      <p:sp>
        <p:nvSpPr>
          <p:cNvPr id="265" name="Rectangle 301"/>
          <p:cNvSpPr>
            <a:spLocks noChangeArrowheads="1"/>
          </p:cNvSpPr>
          <p:nvPr/>
        </p:nvSpPr>
        <p:spPr bwMode="auto">
          <a:xfrm>
            <a:off x="1187450" y="2062163"/>
            <a:ext cx="288925" cy="288925"/>
          </a:xfrm>
          <a:prstGeom prst="rect">
            <a:avLst/>
          </a:prstGeom>
          <a:solidFill>
            <a:srgbClr val="EEFFBF"/>
          </a:solidFill>
          <a:ln w="12700">
            <a:solidFill>
              <a:schemeClr val="tx1">
                <a:lumMod val="50000"/>
                <a:lumOff val="50000"/>
              </a:schemeClr>
            </a:solidFill>
            <a:miter lim="800000"/>
            <a:headEnd/>
            <a:tailEnd/>
          </a:ln>
        </p:spPr>
        <p:txBody>
          <a:bodyPr wrap="none" tIns="0" bIns="46800" anchor="ctr"/>
          <a:lstStyle/>
          <a:p>
            <a:pPr>
              <a:defRPr/>
            </a:pPr>
            <a:endParaRPr lang="en-US" sz="1800" dirty="0"/>
          </a:p>
        </p:txBody>
      </p:sp>
      <p:sp>
        <p:nvSpPr>
          <p:cNvPr id="266" name="Rectangle 301"/>
          <p:cNvSpPr>
            <a:spLocks noChangeArrowheads="1"/>
          </p:cNvSpPr>
          <p:nvPr/>
        </p:nvSpPr>
        <p:spPr bwMode="auto">
          <a:xfrm>
            <a:off x="2916238" y="2062163"/>
            <a:ext cx="287337" cy="288925"/>
          </a:xfrm>
          <a:prstGeom prst="rect">
            <a:avLst/>
          </a:prstGeom>
          <a:solidFill>
            <a:srgbClr val="EEFFBF"/>
          </a:solidFill>
          <a:ln w="12700">
            <a:solidFill>
              <a:schemeClr val="tx1">
                <a:lumMod val="50000"/>
                <a:lumOff val="50000"/>
              </a:schemeClr>
            </a:solidFill>
            <a:miter lim="800000"/>
            <a:headEnd/>
            <a:tailEnd/>
          </a:ln>
        </p:spPr>
        <p:txBody>
          <a:bodyPr wrap="none" tIns="0" bIns="46800" anchor="ctr"/>
          <a:lstStyle/>
          <a:p>
            <a:pPr>
              <a:defRPr/>
            </a:pPr>
            <a:endParaRPr lang="en-US" sz="1800" dirty="0"/>
          </a:p>
        </p:txBody>
      </p:sp>
      <p:sp>
        <p:nvSpPr>
          <p:cNvPr id="267" name="Rectangle 301"/>
          <p:cNvSpPr>
            <a:spLocks noChangeArrowheads="1"/>
          </p:cNvSpPr>
          <p:nvPr/>
        </p:nvSpPr>
        <p:spPr bwMode="auto">
          <a:xfrm>
            <a:off x="3203575" y="2062163"/>
            <a:ext cx="288925" cy="288925"/>
          </a:xfrm>
          <a:prstGeom prst="rect">
            <a:avLst/>
          </a:prstGeom>
          <a:solidFill>
            <a:srgbClr val="EEFFBF"/>
          </a:solidFill>
          <a:ln w="12700">
            <a:solidFill>
              <a:schemeClr val="tx1">
                <a:lumMod val="50000"/>
                <a:lumOff val="50000"/>
              </a:schemeClr>
            </a:solidFill>
            <a:miter lim="800000"/>
            <a:headEnd/>
            <a:tailEnd/>
          </a:ln>
        </p:spPr>
        <p:txBody>
          <a:bodyPr wrap="none" tIns="0" bIns="46800" anchor="ctr"/>
          <a:lstStyle/>
          <a:p>
            <a:pPr>
              <a:defRPr/>
            </a:pPr>
            <a:endParaRPr lang="en-US" sz="1800" dirty="0"/>
          </a:p>
        </p:txBody>
      </p:sp>
      <p:sp>
        <p:nvSpPr>
          <p:cNvPr id="268" name="Rectangle 301"/>
          <p:cNvSpPr>
            <a:spLocks noChangeArrowheads="1"/>
          </p:cNvSpPr>
          <p:nvPr/>
        </p:nvSpPr>
        <p:spPr bwMode="auto">
          <a:xfrm>
            <a:off x="611188" y="2062163"/>
            <a:ext cx="288925" cy="288925"/>
          </a:xfrm>
          <a:prstGeom prst="rect">
            <a:avLst/>
          </a:prstGeom>
          <a:solidFill>
            <a:srgbClr val="EEFFBF"/>
          </a:solidFill>
          <a:ln w="12700">
            <a:solidFill>
              <a:schemeClr val="tx1">
                <a:lumMod val="50000"/>
                <a:lumOff val="50000"/>
              </a:schemeClr>
            </a:solidFill>
            <a:miter lim="800000"/>
            <a:headEnd/>
            <a:tailEnd/>
          </a:ln>
        </p:spPr>
        <p:txBody>
          <a:bodyPr wrap="none" tIns="0" bIns="46800" anchor="ctr"/>
          <a:lstStyle/>
          <a:p>
            <a:pPr>
              <a:defRPr/>
            </a:pPr>
            <a:endParaRPr lang="en-US" sz="1800" dirty="0"/>
          </a:p>
        </p:txBody>
      </p:sp>
      <p:sp>
        <p:nvSpPr>
          <p:cNvPr id="21" name="Rectangle 301"/>
          <p:cNvSpPr>
            <a:spLocks noChangeArrowheads="1"/>
          </p:cNvSpPr>
          <p:nvPr/>
        </p:nvSpPr>
        <p:spPr bwMode="auto">
          <a:xfrm>
            <a:off x="1476375" y="2060575"/>
            <a:ext cx="287338" cy="288925"/>
          </a:xfrm>
          <a:prstGeom prst="rect">
            <a:avLst/>
          </a:prstGeom>
          <a:solidFill>
            <a:srgbClr val="EEFFBF"/>
          </a:solidFill>
          <a:ln w="12700">
            <a:solidFill>
              <a:schemeClr val="tx1">
                <a:lumMod val="50000"/>
                <a:lumOff val="50000"/>
              </a:schemeClr>
            </a:solidFill>
            <a:miter lim="800000"/>
            <a:headEnd/>
            <a:tailEnd/>
          </a:ln>
        </p:spPr>
        <p:txBody>
          <a:bodyPr wrap="none" tIns="0" bIns="46800" anchor="ctr"/>
          <a:lstStyle/>
          <a:p>
            <a:pPr>
              <a:defRPr/>
            </a:pPr>
            <a:r>
              <a:rPr lang="en-US" sz="1400" dirty="0">
                <a:latin typeface="Wingdings"/>
                <a:ea typeface="Wingdings"/>
                <a:cs typeface="Wingdings"/>
                <a:sym typeface="Wingdings"/>
              </a:rPr>
              <a:t></a:t>
            </a:r>
            <a:endParaRPr lang="en-US" sz="1400" dirty="0">
              <a:latin typeface="Wingdings"/>
              <a:ea typeface="Wingdings"/>
              <a:cs typeface="Wingdings"/>
            </a:endParaRPr>
          </a:p>
        </p:txBody>
      </p:sp>
      <p:sp>
        <p:nvSpPr>
          <p:cNvPr id="59409" name="Rounded Rectangle 24"/>
          <p:cNvSpPr>
            <a:spLocks noChangeArrowheads="1"/>
          </p:cNvSpPr>
          <p:nvPr/>
        </p:nvSpPr>
        <p:spPr bwMode="auto">
          <a:xfrm>
            <a:off x="3419475" y="4437063"/>
            <a:ext cx="2376488" cy="215900"/>
          </a:xfrm>
          <a:prstGeom prst="roundRect">
            <a:avLst>
              <a:gd name="adj" fmla="val 16667"/>
            </a:avLst>
          </a:prstGeom>
          <a:solidFill>
            <a:srgbClr val="E7D051">
              <a:alpha val="36862"/>
            </a:srgbClr>
          </a:solidFill>
          <a:ln w="12700">
            <a:solidFill>
              <a:schemeClr val="tx1"/>
            </a:solidFill>
            <a:round/>
            <a:headEnd/>
            <a:tailEnd/>
          </a:ln>
        </p:spPr>
        <p:txBody>
          <a:bodyPr/>
          <a:lstStyle/>
          <a:p>
            <a:endParaRPr lang="en-US" dirty="0"/>
          </a:p>
        </p:txBody>
      </p:sp>
      <p:sp>
        <p:nvSpPr>
          <p:cNvPr id="59410" name="Text Box 9"/>
          <p:cNvSpPr txBox="1">
            <a:spLocks noChangeArrowheads="1"/>
          </p:cNvSpPr>
          <p:nvPr/>
        </p:nvSpPr>
        <p:spPr bwMode="auto">
          <a:xfrm>
            <a:off x="3563938" y="3284538"/>
            <a:ext cx="2160587" cy="2889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201600" tIns="46800" rIns="0" bIns="46800"/>
          <a:lstStyle>
            <a:lvl1pPr marL="342900" indent="-342900">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algn="l">
              <a:lnSpc>
                <a:spcPct val="90000"/>
              </a:lnSpc>
              <a:spcBef>
                <a:spcPts val="400"/>
              </a:spcBef>
              <a:buClr>
                <a:srgbClr val="006600"/>
              </a:buClr>
              <a:buSzPct val="85000"/>
            </a:pPr>
            <a:r>
              <a:rPr lang="en-US" sz="1400" dirty="0">
                <a:latin typeface="Consolas" charset="0"/>
                <a:cs typeface="Arial Unicode MS" charset="0"/>
              </a:rPr>
              <a:t>#  cond  act  next</a:t>
            </a:r>
          </a:p>
        </p:txBody>
      </p:sp>
      <p:sp>
        <p:nvSpPr>
          <p:cNvPr id="59411" name="Rectangle 148"/>
          <p:cNvSpPr>
            <a:spLocks noChangeArrowheads="1"/>
          </p:cNvSpPr>
          <p:nvPr/>
        </p:nvSpPr>
        <p:spPr bwMode="auto">
          <a:xfrm>
            <a:off x="468313" y="836613"/>
            <a:ext cx="7991475" cy="5762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2075" tIns="46038" rIns="92075" bIns="46038"/>
          <a:lstStyle/>
          <a:p>
            <a:pPr algn="l">
              <a:spcBef>
                <a:spcPts val="1075"/>
              </a:spcBef>
              <a:buClr>
                <a:srgbClr val="006600"/>
              </a:buClr>
              <a:buSzPct val="80000"/>
            </a:pPr>
            <a:r>
              <a:rPr lang="en-US" sz="1800" u="sng" dirty="0">
                <a:latin typeface="Times New Roman" charset="0"/>
                <a:cs typeface="Times New Roman" charset="0"/>
              </a:rPr>
              <a:t>Task:</a:t>
            </a:r>
            <a:r>
              <a:rPr lang="en-US" sz="1800" dirty="0">
                <a:latin typeface="Times New Roman" charset="0"/>
                <a:cs typeface="Times New Roman" charset="0"/>
              </a:rPr>
              <a:t> write a program that computes   </a:t>
            </a:r>
            <a:r>
              <a:rPr lang="en-US" i="1" dirty="0">
                <a:latin typeface="Times New Roman" charset="0"/>
                <a:cs typeface="Times New Roman" charset="0"/>
              </a:rPr>
              <a:t>f</a:t>
            </a:r>
            <a:r>
              <a:rPr lang="en-US" dirty="0">
                <a:latin typeface="Times New Roman" charset="0"/>
                <a:cs typeface="Times New Roman" charset="0"/>
              </a:rPr>
              <a:t> (</a:t>
            </a:r>
            <a:r>
              <a:rPr lang="en-US" i="1" dirty="0">
                <a:latin typeface="Times New Roman" charset="0"/>
                <a:cs typeface="Times New Roman" charset="0"/>
              </a:rPr>
              <a:t>x</a:t>
            </a:r>
            <a:r>
              <a:rPr lang="en-US" dirty="0">
                <a:latin typeface="Times New Roman" charset="0"/>
                <a:cs typeface="Times New Roman" charset="0"/>
              </a:rPr>
              <a:t>) = </a:t>
            </a:r>
            <a:r>
              <a:rPr lang="en-US" i="1" dirty="0">
                <a:latin typeface="Times New Roman" charset="0"/>
                <a:cs typeface="Times New Roman" charset="0"/>
              </a:rPr>
              <a:t>x </a:t>
            </a:r>
            <a:r>
              <a:rPr lang="en-US" dirty="0">
                <a:latin typeface="Times New Roman" charset="0"/>
                <a:cs typeface="Times New Roman" charset="0"/>
              </a:rPr>
              <a:t>+ 1</a:t>
            </a:r>
          </a:p>
          <a:p>
            <a:pPr algn="l">
              <a:spcBef>
                <a:spcPts val="1075"/>
              </a:spcBef>
              <a:buClr>
                <a:srgbClr val="006600"/>
              </a:buClr>
              <a:buSzPct val="80000"/>
            </a:pPr>
            <a:endParaRPr lang="en-US" dirty="0">
              <a:latin typeface="Times New Roman" charset="0"/>
              <a:cs typeface="Times New Roman" charset="0"/>
            </a:endParaRPr>
          </a:p>
        </p:txBody>
      </p:sp>
      <p:sp>
        <p:nvSpPr>
          <p:cNvPr id="23" name="Rectangle 148"/>
          <p:cNvSpPr>
            <a:spLocks noChangeArrowheads="1"/>
          </p:cNvSpPr>
          <p:nvPr/>
        </p:nvSpPr>
        <p:spPr bwMode="auto">
          <a:xfrm>
            <a:off x="990600" y="3276600"/>
            <a:ext cx="1970087" cy="18208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2075" tIns="46038" rIns="92075" bIns="46038"/>
          <a:lstStyle/>
          <a:p>
            <a:pPr algn="l">
              <a:spcBef>
                <a:spcPct val="100000"/>
              </a:spcBef>
              <a:buClr>
                <a:srgbClr val="006600"/>
              </a:buClr>
              <a:buSzPct val="85000"/>
              <a:defRPr/>
            </a:pPr>
            <a:r>
              <a:rPr lang="en-US" sz="1600" dirty="0">
                <a:latin typeface="Times New Roman"/>
                <a:cs typeface="Times New Roman"/>
              </a:rPr>
              <a:t>Commands:</a:t>
            </a:r>
          </a:p>
          <a:p>
            <a:pPr algn="l">
              <a:spcBef>
                <a:spcPts val="720"/>
              </a:spcBef>
              <a:buSzPct val="65000"/>
              <a:defRPr/>
            </a:pPr>
            <a:r>
              <a:rPr lang="en-US" sz="1600" dirty="0">
                <a:latin typeface="Consolas"/>
                <a:cs typeface="Consolas"/>
              </a:rPr>
              <a:t>L  </a:t>
            </a:r>
            <a:r>
              <a:rPr lang="en-US" sz="1400" dirty="0">
                <a:latin typeface="Consolas"/>
                <a:cs typeface="Consolas"/>
              </a:rPr>
              <a:t>(go</a:t>
            </a:r>
            <a:r>
              <a:rPr lang="en-US" sz="1600" dirty="0">
                <a:latin typeface="+mn-lt"/>
                <a:cs typeface="Consolas"/>
              </a:rPr>
              <a:t> </a:t>
            </a:r>
            <a:r>
              <a:rPr lang="en-US" sz="1400" dirty="0">
                <a:latin typeface="Consolas"/>
                <a:cs typeface="Consolas"/>
              </a:rPr>
              <a:t>left)</a:t>
            </a:r>
          </a:p>
          <a:p>
            <a:pPr algn="l">
              <a:spcBef>
                <a:spcPts val="720"/>
              </a:spcBef>
              <a:buSzPct val="65000"/>
              <a:defRPr/>
            </a:pPr>
            <a:r>
              <a:rPr lang="en-US" sz="1600" dirty="0">
                <a:latin typeface="Consolas"/>
                <a:cs typeface="Consolas"/>
              </a:rPr>
              <a:t>R  </a:t>
            </a:r>
            <a:r>
              <a:rPr lang="en-US" sz="1400" dirty="0">
                <a:latin typeface="Consolas"/>
                <a:cs typeface="Consolas"/>
              </a:rPr>
              <a:t>(go</a:t>
            </a:r>
            <a:r>
              <a:rPr lang="en-US" sz="1400" dirty="0">
                <a:cs typeface="Consolas"/>
              </a:rPr>
              <a:t> </a:t>
            </a:r>
            <a:r>
              <a:rPr lang="en-US" sz="1400" dirty="0">
                <a:latin typeface="Consolas"/>
                <a:cs typeface="Consolas"/>
              </a:rPr>
              <a:t>right)</a:t>
            </a:r>
            <a:endParaRPr lang="en-US" sz="1400" dirty="0">
              <a:latin typeface="+mn-lt"/>
              <a:cs typeface="Consolas"/>
            </a:endParaRPr>
          </a:p>
          <a:p>
            <a:pPr algn="l">
              <a:spcBef>
                <a:spcPts val="720"/>
              </a:spcBef>
              <a:buSzPct val="65000"/>
              <a:defRPr/>
            </a:pPr>
            <a:r>
              <a:rPr lang="en-US" sz="1600" dirty="0">
                <a:latin typeface="Wingdings"/>
                <a:ea typeface="Wingdings"/>
                <a:cs typeface="Wingdings"/>
                <a:sym typeface="Wingdings"/>
              </a:rPr>
              <a:t></a:t>
            </a:r>
            <a:r>
              <a:rPr lang="en-US" sz="1600" dirty="0">
                <a:latin typeface="Consolas"/>
                <a:cs typeface="Consolas"/>
              </a:rPr>
              <a:t>  </a:t>
            </a:r>
            <a:r>
              <a:rPr lang="en-US" sz="1400" dirty="0">
                <a:latin typeface="Consolas"/>
                <a:cs typeface="Consolas"/>
              </a:rPr>
              <a:t>(write</a:t>
            </a:r>
            <a:r>
              <a:rPr lang="en-US" sz="1400" dirty="0">
                <a:cs typeface="Consolas"/>
              </a:rPr>
              <a:t> </a:t>
            </a:r>
            <a:r>
              <a:rPr lang="en-US" sz="1400" dirty="0">
                <a:latin typeface="Consolas"/>
                <a:cs typeface="Consolas"/>
              </a:rPr>
              <a:t>mark)</a:t>
            </a:r>
            <a:endParaRPr lang="en-US" sz="1400" dirty="0">
              <a:latin typeface="+mn-lt"/>
              <a:cs typeface="Consolas"/>
            </a:endParaRPr>
          </a:p>
          <a:p>
            <a:pPr algn="l">
              <a:spcBef>
                <a:spcPts val="720"/>
              </a:spcBef>
              <a:buSzPct val="65000"/>
              <a:defRPr/>
            </a:pPr>
            <a:r>
              <a:rPr lang="en-US" sz="1800" dirty="0">
                <a:latin typeface="Consolas"/>
                <a:cs typeface="Consolas"/>
              </a:rPr>
              <a:t>-</a:t>
            </a:r>
            <a:r>
              <a:rPr lang="en-US" sz="1600" dirty="0">
                <a:latin typeface="Consolas"/>
                <a:cs typeface="Consolas"/>
              </a:rPr>
              <a:t>  </a:t>
            </a:r>
            <a:r>
              <a:rPr lang="en-US" sz="1400" dirty="0">
                <a:latin typeface="Consolas"/>
                <a:cs typeface="Consolas"/>
              </a:rPr>
              <a:t>(write</a:t>
            </a:r>
            <a:r>
              <a:rPr lang="en-US" sz="1400" dirty="0">
                <a:cs typeface="Consolas"/>
              </a:rPr>
              <a:t> </a:t>
            </a:r>
            <a:r>
              <a:rPr lang="en-US" sz="1400" dirty="0">
                <a:latin typeface="Consolas"/>
                <a:cs typeface="Consolas"/>
              </a:rPr>
              <a:t>blank)</a:t>
            </a:r>
            <a:endParaRPr lang="en-US" sz="1400" dirty="0">
              <a:latin typeface="+mn-lt"/>
              <a:cs typeface="Consolas"/>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 Box 9">
            <a:extLst>
              <a:ext uri="{FF2B5EF4-FFF2-40B4-BE49-F238E27FC236}">
                <a16:creationId xmlns:a16="http://schemas.microsoft.com/office/drawing/2014/main" id="{EE9D696D-FE84-8347-92A7-6CBD5D51A0B7}"/>
              </a:ext>
            </a:extLst>
          </p:cNvPr>
          <p:cNvSpPr txBox="1">
            <a:spLocks noChangeArrowheads="1"/>
          </p:cNvSpPr>
          <p:nvPr/>
        </p:nvSpPr>
        <p:spPr bwMode="auto">
          <a:xfrm>
            <a:off x="3563938" y="3573463"/>
            <a:ext cx="2074862" cy="1439862"/>
          </a:xfrm>
          <a:prstGeom prst="rect">
            <a:avLst/>
          </a:prstGeom>
          <a:solidFill>
            <a:schemeClr val="bg1"/>
          </a:solidFill>
          <a:ln w="9525">
            <a:solidFill>
              <a:srgbClr val="293973"/>
            </a:solidFill>
            <a:miter lim="800000"/>
            <a:headEnd/>
            <a:tailEnd/>
          </a:ln>
          <a:effectLst>
            <a:outerShdw blurRad="50800" dist="38100" dir="2700000" algn="tl" rotWithShape="0">
              <a:prstClr val="black">
                <a:alpha val="40000"/>
              </a:prstClr>
            </a:outerShdw>
          </a:effectLst>
        </p:spPr>
        <p:txBody>
          <a:bodyPr lIns="201600" tIns="46800" rIns="0" bIns="46800" anchor="ctr"/>
          <a:lstStyle>
            <a:lvl1pPr marL="342900" indent="-342900">
              <a:defRPr sz="2400">
                <a:solidFill>
                  <a:schemeClr val="tx1"/>
                </a:solidFill>
                <a:latin typeface="Arial" charset="0"/>
                <a:ea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algn="l">
              <a:lnSpc>
                <a:spcPct val="90000"/>
              </a:lnSpc>
              <a:spcBef>
                <a:spcPts val="400"/>
              </a:spcBef>
              <a:buClr>
                <a:srgbClr val="006600"/>
              </a:buClr>
              <a:buSzPct val="85000"/>
              <a:defRPr/>
            </a:pPr>
            <a:r>
              <a:rPr lang="en-US" sz="1400" dirty="0">
                <a:latin typeface="Consolas" charset="0"/>
                <a:ea typeface="Arial Unicode MS" charset="0"/>
                <a:cs typeface="Consolas" charset="0"/>
              </a:rPr>
              <a:t>1:       L    2</a:t>
            </a:r>
          </a:p>
          <a:p>
            <a:pPr algn="l">
              <a:lnSpc>
                <a:spcPct val="90000"/>
              </a:lnSpc>
              <a:spcBef>
                <a:spcPts val="400"/>
              </a:spcBef>
              <a:buClr>
                <a:srgbClr val="006600"/>
              </a:buClr>
              <a:buSzPct val="85000"/>
              <a:defRPr/>
            </a:pPr>
            <a:r>
              <a:rPr lang="en-US" sz="1400" dirty="0">
                <a:latin typeface="Consolas" charset="0"/>
                <a:ea typeface="Arial Unicode MS" charset="0"/>
                <a:cs typeface="Consolas" charset="0"/>
              </a:rPr>
              <a:t>2:</a:t>
            </a:r>
            <a:r>
              <a:rPr lang="en-US" sz="1400" dirty="0">
                <a:latin typeface="Wingdings"/>
                <a:ea typeface="Wingdings"/>
                <a:cs typeface="Wingdings"/>
                <a:sym typeface="Wingdings"/>
              </a:rPr>
              <a:t> </a:t>
            </a:r>
            <a:r>
              <a:rPr lang="en-US" sz="1400" dirty="0">
                <a:latin typeface="Consolas" charset="0"/>
                <a:ea typeface="Arial Unicode MS" charset="0"/>
                <a:cs typeface="Consolas" charset="0"/>
              </a:rPr>
              <a:t>         1</a:t>
            </a:r>
          </a:p>
          <a:p>
            <a:pPr algn="l">
              <a:lnSpc>
                <a:spcPct val="90000"/>
              </a:lnSpc>
              <a:spcBef>
                <a:spcPts val="400"/>
              </a:spcBef>
              <a:buClr>
                <a:srgbClr val="006600"/>
              </a:buClr>
              <a:buSzPct val="85000"/>
              <a:defRPr/>
            </a:pPr>
            <a:r>
              <a:rPr lang="en-US" sz="1400" dirty="0">
                <a:latin typeface="Consolas" charset="0"/>
                <a:ea typeface="Arial Unicode MS" charset="0"/>
                <a:cs typeface="Consolas" charset="0"/>
              </a:rPr>
              <a:t>3:       </a:t>
            </a:r>
            <a:r>
              <a:rPr lang="en-US" sz="1400" dirty="0">
                <a:latin typeface="Wingdings"/>
                <a:ea typeface="Wingdings"/>
                <a:cs typeface="Wingdings"/>
                <a:sym typeface="Wingdings"/>
              </a:rPr>
              <a:t> </a:t>
            </a:r>
            <a:r>
              <a:rPr lang="en-US" sz="1400" dirty="0">
                <a:latin typeface="Consolas" charset="0"/>
                <a:ea typeface="Arial Unicode MS" charset="0"/>
                <a:cs typeface="Consolas" charset="0"/>
              </a:rPr>
              <a:t>  4</a:t>
            </a:r>
          </a:p>
          <a:p>
            <a:pPr algn="l">
              <a:lnSpc>
                <a:spcPct val="90000"/>
              </a:lnSpc>
              <a:spcBef>
                <a:spcPts val="400"/>
              </a:spcBef>
              <a:buClr>
                <a:srgbClr val="006600"/>
              </a:buClr>
              <a:buSzPct val="85000"/>
              <a:defRPr/>
            </a:pPr>
            <a:r>
              <a:rPr lang="en-US" sz="1400" dirty="0">
                <a:latin typeface="Consolas" charset="0"/>
                <a:ea typeface="Arial Unicode MS" charset="0"/>
                <a:cs typeface="Consolas" charset="0"/>
              </a:rPr>
              <a:t>4:       R   </a:t>
            </a:r>
            <a:r>
              <a:rPr lang="en-US" sz="1600" dirty="0">
                <a:latin typeface="Consolas" charset="0"/>
                <a:ea typeface="Arial Unicode MS" charset="0"/>
                <a:cs typeface="Consolas" charset="0"/>
              </a:rPr>
              <a:t> </a:t>
            </a:r>
            <a:r>
              <a:rPr lang="en-US" sz="1400" dirty="0">
                <a:latin typeface="Consolas" charset="0"/>
                <a:ea typeface="Arial Unicode MS" charset="0"/>
                <a:cs typeface="Consolas" charset="0"/>
              </a:rPr>
              <a:t>5</a:t>
            </a:r>
          </a:p>
          <a:p>
            <a:pPr algn="l">
              <a:lnSpc>
                <a:spcPct val="90000"/>
              </a:lnSpc>
              <a:spcBef>
                <a:spcPts val="400"/>
              </a:spcBef>
              <a:buClr>
                <a:srgbClr val="006600"/>
              </a:buClr>
              <a:buSzPct val="85000"/>
              <a:defRPr/>
            </a:pPr>
            <a:r>
              <a:rPr lang="en-US" sz="1400" dirty="0">
                <a:latin typeface="Consolas" charset="0"/>
                <a:ea typeface="Arial Unicode MS" charset="0"/>
                <a:cs typeface="Consolas" charset="0"/>
              </a:rPr>
              <a:t>5:  </a:t>
            </a:r>
            <a:r>
              <a:rPr lang="en-US" sz="1400" dirty="0">
                <a:latin typeface="Wingdings"/>
                <a:ea typeface="Wingdings"/>
                <a:cs typeface="Wingdings"/>
                <a:sym typeface="Wingdings"/>
              </a:rPr>
              <a:t></a:t>
            </a:r>
            <a:r>
              <a:rPr lang="en-US" sz="1200" dirty="0">
                <a:latin typeface="Consolas" charset="0"/>
                <a:ea typeface="Arial Unicode MS" charset="0"/>
                <a:cs typeface="Consolas" charset="0"/>
              </a:rPr>
              <a:t> </a:t>
            </a:r>
            <a:r>
              <a:rPr lang="en-US" sz="1400" dirty="0">
                <a:latin typeface="Consolas" charset="0"/>
                <a:ea typeface="Arial Unicode MS" charset="0"/>
                <a:cs typeface="Consolas" charset="0"/>
              </a:rPr>
              <a:t>        4</a:t>
            </a:r>
          </a:p>
        </p:txBody>
      </p:sp>
      <p:sp>
        <p:nvSpPr>
          <p:cNvPr id="171010" name="Rectangle 2"/>
          <p:cNvSpPr>
            <a:spLocks noGrp="1" noChangeArrowheads="1"/>
          </p:cNvSpPr>
          <p:nvPr>
            <p:ph type="title" idx="4294967295"/>
          </p:nvPr>
        </p:nvSpPr>
        <p:spPr/>
        <p:txBody>
          <a:bodyPr/>
          <a:lstStyle/>
          <a:p>
            <a:pPr>
              <a:defRPr/>
            </a:pPr>
            <a:r>
              <a:rPr lang="en-US" dirty="0"/>
              <a:t>Turing machine</a:t>
            </a:r>
          </a:p>
        </p:txBody>
      </p:sp>
      <p:sp>
        <p:nvSpPr>
          <p:cNvPr id="61442" name="Rectangle 301"/>
          <p:cNvSpPr>
            <a:spLocks noChangeArrowheads="1"/>
          </p:cNvSpPr>
          <p:nvPr/>
        </p:nvSpPr>
        <p:spPr bwMode="auto">
          <a:xfrm>
            <a:off x="250825" y="1990725"/>
            <a:ext cx="288925" cy="2873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tIns="0" bIns="46800" anchor="ctr"/>
          <a:lstStyle/>
          <a:p>
            <a:r>
              <a:rPr lang="en-US" sz="2800" dirty="0"/>
              <a:t>...</a:t>
            </a:r>
          </a:p>
        </p:txBody>
      </p:sp>
      <p:sp>
        <p:nvSpPr>
          <p:cNvPr id="257" name="Rectangle 301"/>
          <p:cNvSpPr>
            <a:spLocks noChangeArrowheads="1"/>
          </p:cNvSpPr>
          <p:nvPr/>
        </p:nvSpPr>
        <p:spPr bwMode="auto">
          <a:xfrm>
            <a:off x="2339975" y="2062163"/>
            <a:ext cx="287338" cy="288925"/>
          </a:xfrm>
          <a:prstGeom prst="rect">
            <a:avLst/>
          </a:prstGeom>
          <a:solidFill>
            <a:srgbClr val="EEFFBF"/>
          </a:solidFill>
          <a:ln w="12700">
            <a:solidFill>
              <a:schemeClr val="tx1">
                <a:lumMod val="50000"/>
                <a:lumOff val="50000"/>
              </a:schemeClr>
            </a:solidFill>
            <a:miter lim="800000"/>
            <a:headEnd/>
            <a:tailEnd/>
          </a:ln>
        </p:spPr>
        <p:txBody>
          <a:bodyPr wrap="none" tIns="0" bIns="46800" anchor="ctr"/>
          <a:lstStyle/>
          <a:p>
            <a:pPr>
              <a:defRPr/>
            </a:pPr>
            <a:r>
              <a:rPr lang="en-US" sz="1400" dirty="0">
                <a:latin typeface="Wingdings"/>
                <a:ea typeface="Wingdings"/>
                <a:cs typeface="Wingdings"/>
                <a:sym typeface="Wingdings"/>
              </a:rPr>
              <a:t></a:t>
            </a:r>
            <a:endParaRPr lang="en-US" sz="1400" dirty="0">
              <a:latin typeface="Wingdings"/>
              <a:ea typeface="Wingdings"/>
              <a:cs typeface="Wingdings"/>
            </a:endParaRPr>
          </a:p>
        </p:txBody>
      </p:sp>
      <p:sp>
        <p:nvSpPr>
          <p:cNvPr id="258" name="Rectangle 301"/>
          <p:cNvSpPr>
            <a:spLocks noChangeArrowheads="1"/>
          </p:cNvSpPr>
          <p:nvPr/>
        </p:nvSpPr>
        <p:spPr bwMode="auto">
          <a:xfrm>
            <a:off x="2627313" y="2062163"/>
            <a:ext cx="288925" cy="288925"/>
          </a:xfrm>
          <a:prstGeom prst="rect">
            <a:avLst/>
          </a:prstGeom>
          <a:solidFill>
            <a:srgbClr val="EEFFBF"/>
          </a:solidFill>
          <a:ln w="12700">
            <a:solidFill>
              <a:schemeClr val="tx1">
                <a:lumMod val="50000"/>
                <a:lumOff val="50000"/>
              </a:schemeClr>
            </a:solidFill>
            <a:miter lim="800000"/>
            <a:headEnd/>
            <a:tailEnd/>
          </a:ln>
        </p:spPr>
        <p:txBody>
          <a:bodyPr wrap="none" tIns="0" bIns="46800" anchor="ctr"/>
          <a:lstStyle/>
          <a:p>
            <a:pPr>
              <a:defRPr/>
            </a:pPr>
            <a:endParaRPr lang="en-US" sz="1400" dirty="0"/>
          </a:p>
        </p:txBody>
      </p:sp>
      <p:sp>
        <p:nvSpPr>
          <p:cNvPr id="61445" name="Down Arrow 258"/>
          <p:cNvSpPr>
            <a:spLocks noChangeArrowheads="1"/>
          </p:cNvSpPr>
          <p:nvPr/>
        </p:nvSpPr>
        <p:spPr bwMode="auto">
          <a:xfrm>
            <a:off x="2344738" y="1700213"/>
            <a:ext cx="211137" cy="290512"/>
          </a:xfrm>
          <a:prstGeom prst="downArrow">
            <a:avLst>
              <a:gd name="adj1" fmla="val 50000"/>
              <a:gd name="adj2" fmla="val 50254"/>
            </a:avLst>
          </a:prstGeom>
          <a:solidFill>
            <a:srgbClr val="CC3300"/>
          </a:solidFill>
          <a:ln w="12700">
            <a:solidFill>
              <a:srgbClr val="800000"/>
            </a:solidFill>
            <a:round/>
            <a:headEnd/>
            <a:tailEnd/>
          </a:ln>
        </p:spPr>
        <p:txBody>
          <a:bodyPr/>
          <a:lstStyle/>
          <a:p>
            <a:endParaRPr lang="en-US" dirty="0"/>
          </a:p>
        </p:txBody>
      </p:sp>
      <p:sp>
        <p:nvSpPr>
          <p:cNvPr id="61446" name="Rectangle 301"/>
          <p:cNvSpPr>
            <a:spLocks noChangeArrowheads="1"/>
          </p:cNvSpPr>
          <p:nvPr/>
        </p:nvSpPr>
        <p:spPr bwMode="auto">
          <a:xfrm>
            <a:off x="3563938" y="1990725"/>
            <a:ext cx="287337" cy="2873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tIns="0" bIns="46800" anchor="ctr"/>
          <a:lstStyle/>
          <a:p>
            <a:r>
              <a:rPr lang="en-US" sz="2800" dirty="0"/>
              <a:t>...</a:t>
            </a:r>
          </a:p>
        </p:txBody>
      </p:sp>
      <p:sp>
        <p:nvSpPr>
          <p:cNvPr id="262" name="Rectangle 301"/>
          <p:cNvSpPr>
            <a:spLocks noChangeArrowheads="1"/>
          </p:cNvSpPr>
          <p:nvPr/>
        </p:nvSpPr>
        <p:spPr bwMode="auto">
          <a:xfrm>
            <a:off x="1763713" y="2062163"/>
            <a:ext cx="287337" cy="288925"/>
          </a:xfrm>
          <a:prstGeom prst="rect">
            <a:avLst/>
          </a:prstGeom>
          <a:solidFill>
            <a:srgbClr val="EEFFBF"/>
          </a:solidFill>
          <a:ln w="12700">
            <a:solidFill>
              <a:schemeClr val="tx1">
                <a:lumMod val="50000"/>
                <a:lumOff val="50000"/>
              </a:schemeClr>
            </a:solidFill>
            <a:miter lim="800000"/>
            <a:headEnd/>
            <a:tailEnd/>
          </a:ln>
        </p:spPr>
        <p:txBody>
          <a:bodyPr wrap="none" tIns="0" bIns="46800" anchor="ctr"/>
          <a:lstStyle/>
          <a:p>
            <a:pPr>
              <a:defRPr/>
            </a:pPr>
            <a:r>
              <a:rPr lang="en-US" sz="1400" dirty="0">
                <a:latin typeface="Wingdings"/>
                <a:ea typeface="Wingdings"/>
                <a:cs typeface="Wingdings"/>
                <a:sym typeface="Wingdings"/>
              </a:rPr>
              <a:t></a:t>
            </a:r>
            <a:endParaRPr lang="en-US" sz="1400" dirty="0">
              <a:latin typeface="Wingdings"/>
              <a:ea typeface="Wingdings"/>
              <a:cs typeface="Wingdings"/>
            </a:endParaRPr>
          </a:p>
        </p:txBody>
      </p:sp>
      <p:sp>
        <p:nvSpPr>
          <p:cNvPr id="263" name="Rectangle 301"/>
          <p:cNvSpPr>
            <a:spLocks noChangeArrowheads="1"/>
          </p:cNvSpPr>
          <p:nvPr/>
        </p:nvSpPr>
        <p:spPr bwMode="auto">
          <a:xfrm>
            <a:off x="2051050" y="2062163"/>
            <a:ext cx="288925" cy="288925"/>
          </a:xfrm>
          <a:prstGeom prst="rect">
            <a:avLst/>
          </a:prstGeom>
          <a:solidFill>
            <a:srgbClr val="EEFFBF"/>
          </a:solidFill>
          <a:ln w="12700">
            <a:solidFill>
              <a:schemeClr val="tx1">
                <a:lumMod val="50000"/>
                <a:lumOff val="50000"/>
              </a:schemeClr>
            </a:solidFill>
            <a:miter lim="800000"/>
            <a:headEnd/>
            <a:tailEnd/>
          </a:ln>
        </p:spPr>
        <p:txBody>
          <a:bodyPr wrap="none" tIns="0" bIns="46800" anchor="ctr"/>
          <a:lstStyle/>
          <a:p>
            <a:pPr>
              <a:defRPr/>
            </a:pPr>
            <a:r>
              <a:rPr lang="en-US" sz="1400" dirty="0">
                <a:latin typeface="Wingdings"/>
                <a:ea typeface="Wingdings"/>
                <a:cs typeface="Wingdings"/>
                <a:sym typeface="Wingdings"/>
              </a:rPr>
              <a:t></a:t>
            </a:r>
            <a:endParaRPr lang="en-US" sz="1400" dirty="0">
              <a:latin typeface="Wingdings"/>
              <a:ea typeface="Wingdings"/>
              <a:cs typeface="Wingdings"/>
            </a:endParaRPr>
          </a:p>
        </p:txBody>
      </p:sp>
      <p:sp>
        <p:nvSpPr>
          <p:cNvPr id="264" name="Rectangle 301"/>
          <p:cNvSpPr>
            <a:spLocks noChangeArrowheads="1"/>
          </p:cNvSpPr>
          <p:nvPr/>
        </p:nvSpPr>
        <p:spPr bwMode="auto">
          <a:xfrm>
            <a:off x="900113" y="2062163"/>
            <a:ext cx="287337" cy="288925"/>
          </a:xfrm>
          <a:prstGeom prst="rect">
            <a:avLst/>
          </a:prstGeom>
          <a:solidFill>
            <a:srgbClr val="EEFFBF"/>
          </a:solidFill>
          <a:ln w="12700">
            <a:solidFill>
              <a:schemeClr val="tx1">
                <a:lumMod val="50000"/>
                <a:lumOff val="50000"/>
              </a:schemeClr>
            </a:solidFill>
            <a:miter lim="800000"/>
            <a:headEnd/>
            <a:tailEnd/>
          </a:ln>
        </p:spPr>
        <p:txBody>
          <a:bodyPr wrap="none" tIns="0" bIns="46800" anchor="ctr"/>
          <a:lstStyle/>
          <a:p>
            <a:pPr>
              <a:defRPr/>
            </a:pPr>
            <a:endParaRPr lang="en-US" sz="1800" dirty="0"/>
          </a:p>
        </p:txBody>
      </p:sp>
      <p:sp>
        <p:nvSpPr>
          <p:cNvPr id="265" name="Rectangle 301"/>
          <p:cNvSpPr>
            <a:spLocks noChangeArrowheads="1"/>
          </p:cNvSpPr>
          <p:nvPr/>
        </p:nvSpPr>
        <p:spPr bwMode="auto">
          <a:xfrm>
            <a:off x="1187450" y="2062163"/>
            <a:ext cx="288925" cy="288925"/>
          </a:xfrm>
          <a:prstGeom prst="rect">
            <a:avLst/>
          </a:prstGeom>
          <a:solidFill>
            <a:srgbClr val="EEFFBF"/>
          </a:solidFill>
          <a:ln w="12700">
            <a:solidFill>
              <a:schemeClr val="tx1">
                <a:lumMod val="50000"/>
                <a:lumOff val="50000"/>
              </a:schemeClr>
            </a:solidFill>
            <a:miter lim="800000"/>
            <a:headEnd/>
            <a:tailEnd/>
          </a:ln>
        </p:spPr>
        <p:txBody>
          <a:bodyPr wrap="none" tIns="0" bIns="46800" anchor="ctr"/>
          <a:lstStyle/>
          <a:p>
            <a:pPr>
              <a:defRPr/>
            </a:pPr>
            <a:endParaRPr lang="en-US" sz="1800" dirty="0"/>
          </a:p>
        </p:txBody>
      </p:sp>
      <p:sp>
        <p:nvSpPr>
          <p:cNvPr id="266" name="Rectangle 301"/>
          <p:cNvSpPr>
            <a:spLocks noChangeArrowheads="1"/>
          </p:cNvSpPr>
          <p:nvPr/>
        </p:nvSpPr>
        <p:spPr bwMode="auto">
          <a:xfrm>
            <a:off x="2916238" y="2062163"/>
            <a:ext cx="287337" cy="288925"/>
          </a:xfrm>
          <a:prstGeom prst="rect">
            <a:avLst/>
          </a:prstGeom>
          <a:solidFill>
            <a:srgbClr val="EEFFBF"/>
          </a:solidFill>
          <a:ln w="12700">
            <a:solidFill>
              <a:schemeClr val="tx1">
                <a:lumMod val="50000"/>
                <a:lumOff val="50000"/>
              </a:schemeClr>
            </a:solidFill>
            <a:miter lim="800000"/>
            <a:headEnd/>
            <a:tailEnd/>
          </a:ln>
        </p:spPr>
        <p:txBody>
          <a:bodyPr wrap="none" tIns="0" bIns="46800" anchor="ctr"/>
          <a:lstStyle/>
          <a:p>
            <a:pPr>
              <a:defRPr/>
            </a:pPr>
            <a:endParaRPr lang="en-US" sz="1800" dirty="0"/>
          </a:p>
        </p:txBody>
      </p:sp>
      <p:sp>
        <p:nvSpPr>
          <p:cNvPr id="267" name="Rectangle 301"/>
          <p:cNvSpPr>
            <a:spLocks noChangeArrowheads="1"/>
          </p:cNvSpPr>
          <p:nvPr/>
        </p:nvSpPr>
        <p:spPr bwMode="auto">
          <a:xfrm>
            <a:off x="3203575" y="2062163"/>
            <a:ext cx="288925" cy="288925"/>
          </a:xfrm>
          <a:prstGeom prst="rect">
            <a:avLst/>
          </a:prstGeom>
          <a:solidFill>
            <a:srgbClr val="EEFFBF"/>
          </a:solidFill>
          <a:ln w="12700">
            <a:solidFill>
              <a:schemeClr val="tx1">
                <a:lumMod val="50000"/>
                <a:lumOff val="50000"/>
              </a:schemeClr>
            </a:solidFill>
            <a:miter lim="800000"/>
            <a:headEnd/>
            <a:tailEnd/>
          </a:ln>
        </p:spPr>
        <p:txBody>
          <a:bodyPr wrap="none" tIns="0" bIns="46800" anchor="ctr"/>
          <a:lstStyle/>
          <a:p>
            <a:pPr>
              <a:defRPr/>
            </a:pPr>
            <a:endParaRPr lang="en-US" sz="1800" dirty="0"/>
          </a:p>
        </p:txBody>
      </p:sp>
      <p:sp>
        <p:nvSpPr>
          <p:cNvPr id="268" name="Rectangle 301"/>
          <p:cNvSpPr>
            <a:spLocks noChangeArrowheads="1"/>
          </p:cNvSpPr>
          <p:nvPr/>
        </p:nvSpPr>
        <p:spPr bwMode="auto">
          <a:xfrm>
            <a:off x="611188" y="2062163"/>
            <a:ext cx="288925" cy="288925"/>
          </a:xfrm>
          <a:prstGeom prst="rect">
            <a:avLst/>
          </a:prstGeom>
          <a:solidFill>
            <a:srgbClr val="EEFFBF"/>
          </a:solidFill>
          <a:ln w="12700">
            <a:solidFill>
              <a:schemeClr val="tx1">
                <a:lumMod val="50000"/>
                <a:lumOff val="50000"/>
              </a:schemeClr>
            </a:solidFill>
            <a:miter lim="800000"/>
            <a:headEnd/>
            <a:tailEnd/>
          </a:ln>
        </p:spPr>
        <p:txBody>
          <a:bodyPr wrap="none" tIns="0" bIns="46800" anchor="ctr"/>
          <a:lstStyle/>
          <a:p>
            <a:pPr>
              <a:defRPr/>
            </a:pPr>
            <a:endParaRPr lang="en-US" sz="1800" dirty="0"/>
          </a:p>
        </p:txBody>
      </p:sp>
      <p:sp>
        <p:nvSpPr>
          <p:cNvPr id="21" name="Rectangle 301"/>
          <p:cNvSpPr>
            <a:spLocks noChangeArrowheads="1"/>
          </p:cNvSpPr>
          <p:nvPr/>
        </p:nvSpPr>
        <p:spPr bwMode="auto">
          <a:xfrm>
            <a:off x="1476375" y="2060575"/>
            <a:ext cx="287338" cy="288925"/>
          </a:xfrm>
          <a:prstGeom prst="rect">
            <a:avLst/>
          </a:prstGeom>
          <a:solidFill>
            <a:srgbClr val="EEFFBF"/>
          </a:solidFill>
          <a:ln w="12700">
            <a:solidFill>
              <a:schemeClr val="tx1">
                <a:lumMod val="50000"/>
                <a:lumOff val="50000"/>
              </a:schemeClr>
            </a:solidFill>
            <a:miter lim="800000"/>
            <a:headEnd/>
            <a:tailEnd/>
          </a:ln>
        </p:spPr>
        <p:txBody>
          <a:bodyPr wrap="none" tIns="0" bIns="46800" anchor="ctr"/>
          <a:lstStyle/>
          <a:p>
            <a:pPr>
              <a:defRPr/>
            </a:pPr>
            <a:r>
              <a:rPr lang="en-US" sz="1400" dirty="0">
                <a:latin typeface="Wingdings"/>
                <a:ea typeface="Wingdings"/>
                <a:cs typeface="Wingdings"/>
                <a:sym typeface="Wingdings"/>
              </a:rPr>
              <a:t></a:t>
            </a:r>
            <a:endParaRPr lang="en-US" sz="1400" dirty="0">
              <a:latin typeface="Wingdings"/>
              <a:ea typeface="Wingdings"/>
              <a:cs typeface="Wingdings"/>
            </a:endParaRPr>
          </a:p>
        </p:txBody>
      </p:sp>
      <p:sp>
        <p:nvSpPr>
          <p:cNvPr id="61457" name="Rounded Rectangle 24"/>
          <p:cNvSpPr>
            <a:spLocks noChangeArrowheads="1"/>
          </p:cNvSpPr>
          <p:nvPr/>
        </p:nvSpPr>
        <p:spPr bwMode="auto">
          <a:xfrm>
            <a:off x="3419475" y="4437063"/>
            <a:ext cx="2376488" cy="215900"/>
          </a:xfrm>
          <a:prstGeom prst="roundRect">
            <a:avLst>
              <a:gd name="adj" fmla="val 16667"/>
            </a:avLst>
          </a:prstGeom>
          <a:solidFill>
            <a:srgbClr val="E7D051">
              <a:alpha val="36862"/>
            </a:srgbClr>
          </a:solidFill>
          <a:ln w="12700">
            <a:solidFill>
              <a:schemeClr val="tx1"/>
            </a:solidFill>
            <a:round/>
            <a:headEnd/>
            <a:tailEnd/>
          </a:ln>
        </p:spPr>
        <p:txBody>
          <a:bodyPr/>
          <a:lstStyle/>
          <a:p>
            <a:endParaRPr lang="en-US" dirty="0"/>
          </a:p>
        </p:txBody>
      </p:sp>
      <p:sp>
        <p:nvSpPr>
          <p:cNvPr id="61458" name="Text Box 9"/>
          <p:cNvSpPr txBox="1">
            <a:spLocks noChangeArrowheads="1"/>
          </p:cNvSpPr>
          <p:nvPr/>
        </p:nvSpPr>
        <p:spPr bwMode="auto">
          <a:xfrm>
            <a:off x="3563938" y="3284538"/>
            <a:ext cx="2160587" cy="2889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201600" tIns="46800" rIns="0" bIns="46800"/>
          <a:lstStyle>
            <a:lvl1pPr marL="342900" indent="-342900">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algn="l">
              <a:lnSpc>
                <a:spcPct val="90000"/>
              </a:lnSpc>
              <a:spcBef>
                <a:spcPts val="400"/>
              </a:spcBef>
              <a:buClr>
                <a:srgbClr val="006600"/>
              </a:buClr>
              <a:buSzPct val="85000"/>
            </a:pPr>
            <a:r>
              <a:rPr lang="en-US" sz="1400" dirty="0">
                <a:latin typeface="Consolas" charset="0"/>
                <a:cs typeface="Arial Unicode MS" charset="0"/>
              </a:rPr>
              <a:t>#  cond  act  next</a:t>
            </a:r>
          </a:p>
        </p:txBody>
      </p:sp>
      <p:sp>
        <p:nvSpPr>
          <p:cNvPr id="61459" name="Rectangle 148"/>
          <p:cNvSpPr>
            <a:spLocks noChangeArrowheads="1"/>
          </p:cNvSpPr>
          <p:nvPr/>
        </p:nvSpPr>
        <p:spPr bwMode="auto">
          <a:xfrm>
            <a:off x="468313" y="836613"/>
            <a:ext cx="7991475" cy="5762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2075" tIns="46038" rIns="92075" bIns="46038"/>
          <a:lstStyle/>
          <a:p>
            <a:pPr algn="l">
              <a:spcBef>
                <a:spcPts val="1075"/>
              </a:spcBef>
              <a:buClr>
                <a:srgbClr val="006600"/>
              </a:buClr>
              <a:buSzPct val="80000"/>
            </a:pPr>
            <a:r>
              <a:rPr lang="en-US" sz="1800" u="sng" dirty="0">
                <a:latin typeface="Times New Roman" charset="0"/>
                <a:cs typeface="Times New Roman" charset="0"/>
              </a:rPr>
              <a:t>Task:</a:t>
            </a:r>
            <a:r>
              <a:rPr lang="en-US" sz="1800" dirty="0">
                <a:latin typeface="Times New Roman" charset="0"/>
                <a:cs typeface="Times New Roman" charset="0"/>
              </a:rPr>
              <a:t> write a program that computes   </a:t>
            </a:r>
            <a:r>
              <a:rPr lang="en-US" i="1" dirty="0">
                <a:latin typeface="Times New Roman" charset="0"/>
                <a:cs typeface="Times New Roman" charset="0"/>
              </a:rPr>
              <a:t>f</a:t>
            </a:r>
            <a:r>
              <a:rPr lang="en-US" dirty="0">
                <a:latin typeface="Times New Roman" charset="0"/>
                <a:cs typeface="Times New Roman" charset="0"/>
              </a:rPr>
              <a:t> (</a:t>
            </a:r>
            <a:r>
              <a:rPr lang="en-US" i="1" dirty="0">
                <a:latin typeface="Times New Roman" charset="0"/>
                <a:cs typeface="Times New Roman" charset="0"/>
              </a:rPr>
              <a:t>x</a:t>
            </a:r>
            <a:r>
              <a:rPr lang="en-US" dirty="0">
                <a:latin typeface="Times New Roman" charset="0"/>
                <a:cs typeface="Times New Roman" charset="0"/>
              </a:rPr>
              <a:t>) = </a:t>
            </a:r>
            <a:r>
              <a:rPr lang="en-US" i="1" dirty="0">
                <a:latin typeface="Times New Roman" charset="0"/>
                <a:cs typeface="Times New Roman" charset="0"/>
              </a:rPr>
              <a:t>x </a:t>
            </a:r>
            <a:r>
              <a:rPr lang="en-US" dirty="0">
                <a:latin typeface="Times New Roman" charset="0"/>
                <a:cs typeface="Times New Roman" charset="0"/>
              </a:rPr>
              <a:t>+ 1</a:t>
            </a:r>
          </a:p>
          <a:p>
            <a:pPr algn="l">
              <a:spcBef>
                <a:spcPts val="1075"/>
              </a:spcBef>
              <a:buClr>
                <a:srgbClr val="006600"/>
              </a:buClr>
              <a:buSzPct val="80000"/>
            </a:pPr>
            <a:endParaRPr lang="en-US" dirty="0">
              <a:latin typeface="Times New Roman" charset="0"/>
              <a:cs typeface="Times New Roman" charset="0"/>
            </a:endParaRPr>
          </a:p>
        </p:txBody>
      </p:sp>
      <p:sp>
        <p:nvSpPr>
          <p:cNvPr id="23" name="Rectangle 148"/>
          <p:cNvSpPr>
            <a:spLocks noChangeArrowheads="1"/>
          </p:cNvSpPr>
          <p:nvPr/>
        </p:nvSpPr>
        <p:spPr bwMode="auto">
          <a:xfrm>
            <a:off x="990600" y="3276600"/>
            <a:ext cx="1970087" cy="18208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2075" tIns="46038" rIns="92075" bIns="46038"/>
          <a:lstStyle/>
          <a:p>
            <a:pPr algn="l">
              <a:spcBef>
                <a:spcPct val="100000"/>
              </a:spcBef>
              <a:buClr>
                <a:srgbClr val="006600"/>
              </a:buClr>
              <a:buSzPct val="85000"/>
              <a:defRPr/>
            </a:pPr>
            <a:r>
              <a:rPr lang="en-US" sz="1600" dirty="0">
                <a:latin typeface="Times New Roman"/>
                <a:cs typeface="Times New Roman"/>
              </a:rPr>
              <a:t>Commands:</a:t>
            </a:r>
          </a:p>
          <a:p>
            <a:pPr algn="l">
              <a:spcBef>
                <a:spcPts val="720"/>
              </a:spcBef>
              <a:buSzPct val="65000"/>
              <a:defRPr/>
            </a:pPr>
            <a:r>
              <a:rPr lang="en-US" sz="1600" dirty="0">
                <a:latin typeface="Consolas"/>
                <a:cs typeface="Consolas"/>
              </a:rPr>
              <a:t>L  </a:t>
            </a:r>
            <a:r>
              <a:rPr lang="en-US" sz="1400" dirty="0">
                <a:latin typeface="Consolas"/>
                <a:cs typeface="Consolas"/>
              </a:rPr>
              <a:t>(go</a:t>
            </a:r>
            <a:r>
              <a:rPr lang="en-US" sz="1600" dirty="0">
                <a:latin typeface="+mn-lt"/>
                <a:cs typeface="Consolas"/>
              </a:rPr>
              <a:t> </a:t>
            </a:r>
            <a:r>
              <a:rPr lang="en-US" sz="1400" dirty="0">
                <a:latin typeface="Consolas"/>
                <a:cs typeface="Consolas"/>
              </a:rPr>
              <a:t>left)</a:t>
            </a:r>
          </a:p>
          <a:p>
            <a:pPr algn="l">
              <a:spcBef>
                <a:spcPts val="720"/>
              </a:spcBef>
              <a:buSzPct val="65000"/>
              <a:defRPr/>
            </a:pPr>
            <a:r>
              <a:rPr lang="en-US" sz="1600" dirty="0">
                <a:latin typeface="Consolas"/>
                <a:cs typeface="Consolas"/>
              </a:rPr>
              <a:t>R  </a:t>
            </a:r>
            <a:r>
              <a:rPr lang="en-US" sz="1400" dirty="0">
                <a:latin typeface="Consolas"/>
                <a:cs typeface="Consolas"/>
              </a:rPr>
              <a:t>(go</a:t>
            </a:r>
            <a:r>
              <a:rPr lang="en-US" sz="1400" dirty="0">
                <a:cs typeface="Consolas"/>
              </a:rPr>
              <a:t> </a:t>
            </a:r>
            <a:r>
              <a:rPr lang="en-US" sz="1400" dirty="0">
                <a:latin typeface="Consolas"/>
                <a:cs typeface="Consolas"/>
              </a:rPr>
              <a:t>right)</a:t>
            </a:r>
            <a:endParaRPr lang="en-US" sz="1400" dirty="0">
              <a:latin typeface="+mn-lt"/>
              <a:cs typeface="Consolas"/>
            </a:endParaRPr>
          </a:p>
          <a:p>
            <a:pPr algn="l">
              <a:spcBef>
                <a:spcPts val="720"/>
              </a:spcBef>
              <a:buSzPct val="65000"/>
              <a:defRPr/>
            </a:pPr>
            <a:r>
              <a:rPr lang="en-US" sz="1600" dirty="0">
                <a:latin typeface="Wingdings"/>
                <a:ea typeface="Wingdings"/>
                <a:cs typeface="Wingdings"/>
                <a:sym typeface="Wingdings"/>
              </a:rPr>
              <a:t></a:t>
            </a:r>
            <a:r>
              <a:rPr lang="en-US" sz="1600" dirty="0">
                <a:latin typeface="Consolas"/>
                <a:cs typeface="Consolas"/>
              </a:rPr>
              <a:t>  </a:t>
            </a:r>
            <a:r>
              <a:rPr lang="en-US" sz="1400" dirty="0">
                <a:latin typeface="Consolas"/>
                <a:cs typeface="Consolas"/>
              </a:rPr>
              <a:t>(write</a:t>
            </a:r>
            <a:r>
              <a:rPr lang="en-US" sz="1400" dirty="0">
                <a:cs typeface="Consolas"/>
              </a:rPr>
              <a:t> </a:t>
            </a:r>
            <a:r>
              <a:rPr lang="en-US" sz="1400" dirty="0">
                <a:latin typeface="Consolas"/>
                <a:cs typeface="Consolas"/>
              </a:rPr>
              <a:t>mark)</a:t>
            </a:r>
            <a:endParaRPr lang="en-US" sz="1400" dirty="0">
              <a:latin typeface="+mn-lt"/>
              <a:cs typeface="Consolas"/>
            </a:endParaRPr>
          </a:p>
          <a:p>
            <a:pPr algn="l">
              <a:spcBef>
                <a:spcPts val="720"/>
              </a:spcBef>
              <a:buSzPct val="65000"/>
              <a:defRPr/>
            </a:pPr>
            <a:r>
              <a:rPr lang="en-US" sz="1800" dirty="0">
                <a:latin typeface="Consolas"/>
                <a:cs typeface="Consolas"/>
              </a:rPr>
              <a:t>-</a:t>
            </a:r>
            <a:r>
              <a:rPr lang="en-US" sz="1600" dirty="0">
                <a:latin typeface="Consolas"/>
                <a:cs typeface="Consolas"/>
              </a:rPr>
              <a:t>  </a:t>
            </a:r>
            <a:r>
              <a:rPr lang="en-US" sz="1400" dirty="0">
                <a:latin typeface="Consolas"/>
                <a:cs typeface="Consolas"/>
              </a:rPr>
              <a:t>(write</a:t>
            </a:r>
            <a:r>
              <a:rPr lang="en-US" sz="1400" dirty="0">
                <a:cs typeface="Consolas"/>
              </a:rPr>
              <a:t> </a:t>
            </a:r>
            <a:r>
              <a:rPr lang="en-US" sz="1400" dirty="0">
                <a:latin typeface="Consolas"/>
                <a:cs typeface="Consolas"/>
              </a:rPr>
              <a:t>blank)</a:t>
            </a:r>
            <a:endParaRPr lang="en-US" sz="1400" dirty="0">
              <a:latin typeface="+mn-lt"/>
              <a:cs typeface="Consolas"/>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 Box 9">
            <a:extLst>
              <a:ext uri="{FF2B5EF4-FFF2-40B4-BE49-F238E27FC236}">
                <a16:creationId xmlns:a16="http://schemas.microsoft.com/office/drawing/2014/main" id="{B754A7EF-928D-494D-A564-CB9CF2A0CF5B}"/>
              </a:ext>
            </a:extLst>
          </p:cNvPr>
          <p:cNvSpPr txBox="1">
            <a:spLocks noChangeArrowheads="1"/>
          </p:cNvSpPr>
          <p:nvPr/>
        </p:nvSpPr>
        <p:spPr bwMode="auto">
          <a:xfrm>
            <a:off x="3563938" y="3573463"/>
            <a:ext cx="2074862" cy="1439862"/>
          </a:xfrm>
          <a:prstGeom prst="rect">
            <a:avLst/>
          </a:prstGeom>
          <a:solidFill>
            <a:schemeClr val="bg1"/>
          </a:solidFill>
          <a:ln w="9525">
            <a:solidFill>
              <a:srgbClr val="293973"/>
            </a:solidFill>
            <a:miter lim="800000"/>
            <a:headEnd/>
            <a:tailEnd/>
          </a:ln>
          <a:effectLst>
            <a:outerShdw blurRad="50800" dist="38100" dir="2700000" algn="tl" rotWithShape="0">
              <a:prstClr val="black">
                <a:alpha val="40000"/>
              </a:prstClr>
            </a:outerShdw>
          </a:effectLst>
        </p:spPr>
        <p:txBody>
          <a:bodyPr lIns="201600" tIns="46800" rIns="0" bIns="46800" anchor="ctr"/>
          <a:lstStyle>
            <a:lvl1pPr marL="342900" indent="-342900">
              <a:defRPr sz="2400">
                <a:solidFill>
                  <a:schemeClr val="tx1"/>
                </a:solidFill>
                <a:latin typeface="Arial" charset="0"/>
                <a:ea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algn="l">
              <a:lnSpc>
                <a:spcPct val="90000"/>
              </a:lnSpc>
              <a:spcBef>
                <a:spcPts val="400"/>
              </a:spcBef>
              <a:buClr>
                <a:srgbClr val="006600"/>
              </a:buClr>
              <a:buSzPct val="85000"/>
              <a:defRPr/>
            </a:pPr>
            <a:r>
              <a:rPr lang="en-US" sz="1400" dirty="0">
                <a:latin typeface="Consolas" charset="0"/>
                <a:ea typeface="Arial Unicode MS" charset="0"/>
                <a:cs typeface="Consolas" charset="0"/>
              </a:rPr>
              <a:t>1:       L    2</a:t>
            </a:r>
          </a:p>
          <a:p>
            <a:pPr algn="l">
              <a:lnSpc>
                <a:spcPct val="90000"/>
              </a:lnSpc>
              <a:spcBef>
                <a:spcPts val="400"/>
              </a:spcBef>
              <a:buClr>
                <a:srgbClr val="006600"/>
              </a:buClr>
              <a:buSzPct val="85000"/>
              <a:defRPr/>
            </a:pPr>
            <a:r>
              <a:rPr lang="en-US" sz="1400" dirty="0">
                <a:latin typeface="Consolas" charset="0"/>
                <a:ea typeface="Arial Unicode MS" charset="0"/>
                <a:cs typeface="Consolas" charset="0"/>
              </a:rPr>
              <a:t>2:</a:t>
            </a:r>
            <a:r>
              <a:rPr lang="en-US" sz="1400" dirty="0">
                <a:latin typeface="Wingdings"/>
                <a:ea typeface="Wingdings"/>
                <a:cs typeface="Wingdings"/>
                <a:sym typeface="Wingdings"/>
              </a:rPr>
              <a:t> </a:t>
            </a:r>
            <a:r>
              <a:rPr lang="en-US" sz="1400" dirty="0">
                <a:latin typeface="Consolas" charset="0"/>
                <a:ea typeface="Arial Unicode MS" charset="0"/>
                <a:cs typeface="Consolas" charset="0"/>
              </a:rPr>
              <a:t>         1</a:t>
            </a:r>
          </a:p>
          <a:p>
            <a:pPr algn="l">
              <a:lnSpc>
                <a:spcPct val="90000"/>
              </a:lnSpc>
              <a:spcBef>
                <a:spcPts val="400"/>
              </a:spcBef>
              <a:buClr>
                <a:srgbClr val="006600"/>
              </a:buClr>
              <a:buSzPct val="85000"/>
              <a:defRPr/>
            </a:pPr>
            <a:r>
              <a:rPr lang="en-US" sz="1400" dirty="0">
                <a:latin typeface="Consolas" charset="0"/>
                <a:ea typeface="Arial Unicode MS" charset="0"/>
                <a:cs typeface="Consolas" charset="0"/>
              </a:rPr>
              <a:t>3:       </a:t>
            </a:r>
            <a:r>
              <a:rPr lang="en-US" sz="1400" dirty="0">
                <a:latin typeface="Wingdings"/>
                <a:ea typeface="Wingdings"/>
                <a:cs typeface="Wingdings"/>
                <a:sym typeface="Wingdings"/>
              </a:rPr>
              <a:t> </a:t>
            </a:r>
            <a:r>
              <a:rPr lang="en-US" sz="1400" dirty="0">
                <a:latin typeface="Consolas" charset="0"/>
                <a:ea typeface="Arial Unicode MS" charset="0"/>
                <a:cs typeface="Consolas" charset="0"/>
              </a:rPr>
              <a:t>  4</a:t>
            </a:r>
          </a:p>
          <a:p>
            <a:pPr algn="l">
              <a:lnSpc>
                <a:spcPct val="90000"/>
              </a:lnSpc>
              <a:spcBef>
                <a:spcPts val="400"/>
              </a:spcBef>
              <a:buClr>
                <a:srgbClr val="006600"/>
              </a:buClr>
              <a:buSzPct val="85000"/>
              <a:defRPr/>
            </a:pPr>
            <a:r>
              <a:rPr lang="en-US" sz="1400" dirty="0">
                <a:latin typeface="Consolas" charset="0"/>
                <a:ea typeface="Arial Unicode MS" charset="0"/>
                <a:cs typeface="Consolas" charset="0"/>
              </a:rPr>
              <a:t>4:       R   </a:t>
            </a:r>
            <a:r>
              <a:rPr lang="en-US" sz="1600" dirty="0">
                <a:latin typeface="Consolas" charset="0"/>
                <a:ea typeface="Arial Unicode MS" charset="0"/>
                <a:cs typeface="Consolas" charset="0"/>
              </a:rPr>
              <a:t> </a:t>
            </a:r>
            <a:r>
              <a:rPr lang="en-US" sz="1400" dirty="0">
                <a:latin typeface="Consolas" charset="0"/>
                <a:ea typeface="Arial Unicode MS" charset="0"/>
                <a:cs typeface="Consolas" charset="0"/>
              </a:rPr>
              <a:t>5</a:t>
            </a:r>
          </a:p>
          <a:p>
            <a:pPr algn="l">
              <a:lnSpc>
                <a:spcPct val="90000"/>
              </a:lnSpc>
              <a:spcBef>
                <a:spcPts val="400"/>
              </a:spcBef>
              <a:buClr>
                <a:srgbClr val="006600"/>
              </a:buClr>
              <a:buSzPct val="85000"/>
              <a:defRPr/>
            </a:pPr>
            <a:r>
              <a:rPr lang="en-US" sz="1400" dirty="0">
                <a:latin typeface="Consolas" charset="0"/>
                <a:ea typeface="Arial Unicode MS" charset="0"/>
                <a:cs typeface="Consolas" charset="0"/>
              </a:rPr>
              <a:t>5:  </a:t>
            </a:r>
            <a:r>
              <a:rPr lang="en-US" sz="1400" dirty="0">
                <a:latin typeface="Wingdings"/>
                <a:ea typeface="Wingdings"/>
                <a:cs typeface="Wingdings"/>
                <a:sym typeface="Wingdings"/>
              </a:rPr>
              <a:t></a:t>
            </a:r>
            <a:r>
              <a:rPr lang="en-US" sz="1200" dirty="0">
                <a:latin typeface="Consolas" charset="0"/>
                <a:ea typeface="Arial Unicode MS" charset="0"/>
                <a:cs typeface="Consolas" charset="0"/>
              </a:rPr>
              <a:t> </a:t>
            </a:r>
            <a:r>
              <a:rPr lang="en-US" sz="1400" dirty="0">
                <a:latin typeface="Consolas" charset="0"/>
                <a:ea typeface="Arial Unicode MS" charset="0"/>
                <a:cs typeface="Consolas" charset="0"/>
              </a:rPr>
              <a:t>        4</a:t>
            </a:r>
          </a:p>
        </p:txBody>
      </p:sp>
      <p:sp>
        <p:nvSpPr>
          <p:cNvPr id="171010" name="Rectangle 2"/>
          <p:cNvSpPr>
            <a:spLocks noGrp="1" noChangeArrowheads="1"/>
          </p:cNvSpPr>
          <p:nvPr>
            <p:ph type="title" idx="4294967295"/>
          </p:nvPr>
        </p:nvSpPr>
        <p:spPr/>
        <p:txBody>
          <a:bodyPr/>
          <a:lstStyle/>
          <a:p>
            <a:pPr>
              <a:defRPr/>
            </a:pPr>
            <a:r>
              <a:rPr lang="en-US" dirty="0"/>
              <a:t>Turing machine</a:t>
            </a:r>
          </a:p>
        </p:txBody>
      </p:sp>
      <p:sp>
        <p:nvSpPr>
          <p:cNvPr id="63490" name="Rectangle 301"/>
          <p:cNvSpPr>
            <a:spLocks noChangeArrowheads="1"/>
          </p:cNvSpPr>
          <p:nvPr/>
        </p:nvSpPr>
        <p:spPr bwMode="auto">
          <a:xfrm>
            <a:off x="250825" y="1990725"/>
            <a:ext cx="288925" cy="2873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tIns="0" bIns="46800" anchor="ctr"/>
          <a:lstStyle/>
          <a:p>
            <a:r>
              <a:rPr lang="en-US" sz="2800" dirty="0"/>
              <a:t>...</a:t>
            </a:r>
          </a:p>
        </p:txBody>
      </p:sp>
      <p:sp>
        <p:nvSpPr>
          <p:cNvPr id="257" name="Rectangle 301"/>
          <p:cNvSpPr>
            <a:spLocks noChangeArrowheads="1"/>
          </p:cNvSpPr>
          <p:nvPr/>
        </p:nvSpPr>
        <p:spPr bwMode="auto">
          <a:xfrm>
            <a:off x="2339975" y="2062163"/>
            <a:ext cx="287338" cy="288925"/>
          </a:xfrm>
          <a:prstGeom prst="rect">
            <a:avLst/>
          </a:prstGeom>
          <a:solidFill>
            <a:srgbClr val="EEFFBF"/>
          </a:solidFill>
          <a:ln w="12700">
            <a:solidFill>
              <a:schemeClr val="tx1">
                <a:lumMod val="50000"/>
                <a:lumOff val="50000"/>
              </a:schemeClr>
            </a:solidFill>
            <a:miter lim="800000"/>
            <a:headEnd/>
            <a:tailEnd/>
          </a:ln>
        </p:spPr>
        <p:txBody>
          <a:bodyPr wrap="none" tIns="0" bIns="46800" anchor="ctr"/>
          <a:lstStyle/>
          <a:p>
            <a:pPr>
              <a:defRPr/>
            </a:pPr>
            <a:r>
              <a:rPr lang="en-US" sz="1400" dirty="0">
                <a:latin typeface="Wingdings"/>
                <a:ea typeface="Wingdings"/>
                <a:cs typeface="Wingdings"/>
                <a:sym typeface="Wingdings"/>
              </a:rPr>
              <a:t></a:t>
            </a:r>
            <a:endParaRPr lang="en-US" sz="1400" dirty="0">
              <a:latin typeface="Wingdings"/>
              <a:ea typeface="Wingdings"/>
              <a:cs typeface="Wingdings"/>
            </a:endParaRPr>
          </a:p>
        </p:txBody>
      </p:sp>
      <p:sp>
        <p:nvSpPr>
          <p:cNvPr id="258" name="Rectangle 301"/>
          <p:cNvSpPr>
            <a:spLocks noChangeArrowheads="1"/>
          </p:cNvSpPr>
          <p:nvPr/>
        </p:nvSpPr>
        <p:spPr bwMode="auto">
          <a:xfrm>
            <a:off x="2627313" y="2062163"/>
            <a:ext cx="288925" cy="288925"/>
          </a:xfrm>
          <a:prstGeom prst="rect">
            <a:avLst/>
          </a:prstGeom>
          <a:solidFill>
            <a:srgbClr val="EEFFBF"/>
          </a:solidFill>
          <a:ln w="12700">
            <a:solidFill>
              <a:schemeClr val="tx1">
                <a:lumMod val="50000"/>
                <a:lumOff val="50000"/>
              </a:schemeClr>
            </a:solidFill>
            <a:miter lim="800000"/>
            <a:headEnd/>
            <a:tailEnd/>
          </a:ln>
        </p:spPr>
        <p:txBody>
          <a:bodyPr wrap="none" tIns="0" bIns="46800" anchor="ctr"/>
          <a:lstStyle/>
          <a:p>
            <a:pPr>
              <a:defRPr/>
            </a:pPr>
            <a:endParaRPr lang="en-US" sz="1400" dirty="0"/>
          </a:p>
        </p:txBody>
      </p:sp>
      <p:sp>
        <p:nvSpPr>
          <p:cNvPr id="63493" name="Down Arrow 258"/>
          <p:cNvSpPr>
            <a:spLocks noChangeArrowheads="1"/>
          </p:cNvSpPr>
          <p:nvPr/>
        </p:nvSpPr>
        <p:spPr bwMode="auto">
          <a:xfrm>
            <a:off x="2339975" y="1700213"/>
            <a:ext cx="211138" cy="290512"/>
          </a:xfrm>
          <a:prstGeom prst="downArrow">
            <a:avLst>
              <a:gd name="adj1" fmla="val 50000"/>
              <a:gd name="adj2" fmla="val 50253"/>
            </a:avLst>
          </a:prstGeom>
          <a:solidFill>
            <a:srgbClr val="CC3300"/>
          </a:solidFill>
          <a:ln w="12700">
            <a:solidFill>
              <a:srgbClr val="800000"/>
            </a:solidFill>
            <a:round/>
            <a:headEnd/>
            <a:tailEnd/>
          </a:ln>
        </p:spPr>
        <p:txBody>
          <a:bodyPr/>
          <a:lstStyle/>
          <a:p>
            <a:endParaRPr lang="en-US" dirty="0"/>
          </a:p>
        </p:txBody>
      </p:sp>
      <p:sp>
        <p:nvSpPr>
          <p:cNvPr id="63494" name="Rectangle 301"/>
          <p:cNvSpPr>
            <a:spLocks noChangeArrowheads="1"/>
          </p:cNvSpPr>
          <p:nvPr/>
        </p:nvSpPr>
        <p:spPr bwMode="auto">
          <a:xfrm>
            <a:off x="3563938" y="1990725"/>
            <a:ext cx="287337" cy="2873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tIns="0" bIns="46800" anchor="ctr"/>
          <a:lstStyle/>
          <a:p>
            <a:r>
              <a:rPr lang="en-US" sz="2800" dirty="0"/>
              <a:t>...</a:t>
            </a:r>
          </a:p>
        </p:txBody>
      </p:sp>
      <p:sp>
        <p:nvSpPr>
          <p:cNvPr id="262" name="Rectangle 301"/>
          <p:cNvSpPr>
            <a:spLocks noChangeArrowheads="1"/>
          </p:cNvSpPr>
          <p:nvPr/>
        </p:nvSpPr>
        <p:spPr bwMode="auto">
          <a:xfrm>
            <a:off x="1763713" y="2062163"/>
            <a:ext cx="287337" cy="288925"/>
          </a:xfrm>
          <a:prstGeom prst="rect">
            <a:avLst/>
          </a:prstGeom>
          <a:solidFill>
            <a:srgbClr val="EEFFBF"/>
          </a:solidFill>
          <a:ln w="12700">
            <a:solidFill>
              <a:schemeClr val="tx1">
                <a:lumMod val="50000"/>
                <a:lumOff val="50000"/>
              </a:schemeClr>
            </a:solidFill>
            <a:miter lim="800000"/>
            <a:headEnd/>
            <a:tailEnd/>
          </a:ln>
        </p:spPr>
        <p:txBody>
          <a:bodyPr wrap="none" tIns="0" bIns="46800" anchor="ctr"/>
          <a:lstStyle/>
          <a:p>
            <a:pPr>
              <a:defRPr/>
            </a:pPr>
            <a:r>
              <a:rPr lang="en-US" sz="1400" dirty="0">
                <a:latin typeface="Wingdings"/>
                <a:ea typeface="Wingdings"/>
                <a:cs typeface="Wingdings"/>
                <a:sym typeface="Wingdings"/>
              </a:rPr>
              <a:t></a:t>
            </a:r>
            <a:endParaRPr lang="en-US" sz="1400" dirty="0">
              <a:latin typeface="Wingdings"/>
              <a:ea typeface="Wingdings"/>
              <a:cs typeface="Wingdings"/>
            </a:endParaRPr>
          </a:p>
        </p:txBody>
      </p:sp>
      <p:sp>
        <p:nvSpPr>
          <p:cNvPr id="263" name="Rectangle 301"/>
          <p:cNvSpPr>
            <a:spLocks noChangeArrowheads="1"/>
          </p:cNvSpPr>
          <p:nvPr/>
        </p:nvSpPr>
        <p:spPr bwMode="auto">
          <a:xfrm>
            <a:off x="2051050" y="2062163"/>
            <a:ext cx="288925" cy="288925"/>
          </a:xfrm>
          <a:prstGeom prst="rect">
            <a:avLst/>
          </a:prstGeom>
          <a:solidFill>
            <a:srgbClr val="EEFFBF"/>
          </a:solidFill>
          <a:ln w="12700">
            <a:solidFill>
              <a:schemeClr val="tx1">
                <a:lumMod val="50000"/>
                <a:lumOff val="50000"/>
              </a:schemeClr>
            </a:solidFill>
            <a:miter lim="800000"/>
            <a:headEnd/>
            <a:tailEnd/>
          </a:ln>
        </p:spPr>
        <p:txBody>
          <a:bodyPr wrap="none" tIns="0" bIns="46800" anchor="ctr"/>
          <a:lstStyle/>
          <a:p>
            <a:pPr>
              <a:defRPr/>
            </a:pPr>
            <a:r>
              <a:rPr lang="en-US" sz="1400" dirty="0">
                <a:latin typeface="Wingdings"/>
                <a:ea typeface="Wingdings"/>
                <a:cs typeface="Wingdings"/>
                <a:sym typeface="Wingdings"/>
              </a:rPr>
              <a:t></a:t>
            </a:r>
            <a:endParaRPr lang="en-US" sz="1400" dirty="0">
              <a:latin typeface="Wingdings"/>
              <a:ea typeface="Wingdings"/>
              <a:cs typeface="Wingdings"/>
            </a:endParaRPr>
          </a:p>
        </p:txBody>
      </p:sp>
      <p:sp>
        <p:nvSpPr>
          <p:cNvPr id="264" name="Rectangle 301"/>
          <p:cNvSpPr>
            <a:spLocks noChangeArrowheads="1"/>
          </p:cNvSpPr>
          <p:nvPr/>
        </p:nvSpPr>
        <p:spPr bwMode="auto">
          <a:xfrm>
            <a:off x="900113" y="2062163"/>
            <a:ext cx="287337" cy="288925"/>
          </a:xfrm>
          <a:prstGeom prst="rect">
            <a:avLst/>
          </a:prstGeom>
          <a:solidFill>
            <a:srgbClr val="EEFFBF"/>
          </a:solidFill>
          <a:ln w="12700">
            <a:solidFill>
              <a:schemeClr val="tx1">
                <a:lumMod val="50000"/>
                <a:lumOff val="50000"/>
              </a:schemeClr>
            </a:solidFill>
            <a:miter lim="800000"/>
            <a:headEnd/>
            <a:tailEnd/>
          </a:ln>
        </p:spPr>
        <p:txBody>
          <a:bodyPr wrap="none" tIns="0" bIns="46800" anchor="ctr"/>
          <a:lstStyle/>
          <a:p>
            <a:pPr>
              <a:defRPr/>
            </a:pPr>
            <a:endParaRPr lang="en-US" sz="1800" dirty="0"/>
          </a:p>
        </p:txBody>
      </p:sp>
      <p:sp>
        <p:nvSpPr>
          <p:cNvPr id="265" name="Rectangle 301"/>
          <p:cNvSpPr>
            <a:spLocks noChangeArrowheads="1"/>
          </p:cNvSpPr>
          <p:nvPr/>
        </p:nvSpPr>
        <p:spPr bwMode="auto">
          <a:xfrm>
            <a:off x="1187450" y="2062163"/>
            <a:ext cx="288925" cy="288925"/>
          </a:xfrm>
          <a:prstGeom prst="rect">
            <a:avLst/>
          </a:prstGeom>
          <a:solidFill>
            <a:srgbClr val="EEFFBF"/>
          </a:solidFill>
          <a:ln w="12700">
            <a:solidFill>
              <a:schemeClr val="tx1">
                <a:lumMod val="50000"/>
                <a:lumOff val="50000"/>
              </a:schemeClr>
            </a:solidFill>
            <a:miter lim="800000"/>
            <a:headEnd/>
            <a:tailEnd/>
          </a:ln>
        </p:spPr>
        <p:txBody>
          <a:bodyPr wrap="none" tIns="0" bIns="46800" anchor="ctr"/>
          <a:lstStyle/>
          <a:p>
            <a:pPr>
              <a:defRPr/>
            </a:pPr>
            <a:endParaRPr lang="en-US" sz="1800" dirty="0"/>
          </a:p>
        </p:txBody>
      </p:sp>
      <p:sp>
        <p:nvSpPr>
          <p:cNvPr id="266" name="Rectangle 301"/>
          <p:cNvSpPr>
            <a:spLocks noChangeArrowheads="1"/>
          </p:cNvSpPr>
          <p:nvPr/>
        </p:nvSpPr>
        <p:spPr bwMode="auto">
          <a:xfrm>
            <a:off x="2916238" y="2062163"/>
            <a:ext cx="287337" cy="288925"/>
          </a:xfrm>
          <a:prstGeom prst="rect">
            <a:avLst/>
          </a:prstGeom>
          <a:solidFill>
            <a:srgbClr val="EEFFBF"/>
          </a:solidFill>
          <a:ln w="12700">
            <a:solidFill>
              <a:schemeClr val="tx1">
                <a:lumMod val="50000"/>
                <a:lumOff val="50000"/>
              </a:schemeClr>
            </a:solidFill>
            <a:miter lim="800000"/>
            <a:headEnd/>
            <a:tailEnd/>
          </a:ln>
        </p:spPr>
        <p:txBody>
          <a:bodyPr wrap="none" tIns="0" bIns="46800" anchor="ctr"/>
          <a:lstStyle/>
          <a:p>
            <a:pPr>
              <a:defRPr/>
            </a:pPr>
            <a:endParaRPr lang="en-US" sz="1800" dirty="0"/>
          </a:p>
        </p:txBody>
      </p:sp>
      <p:sp>
        <p:nvSpPr>
          <p:cNvPr id="267" name="Rectangle 301"/>
          <p:cNvSpPr>
            <a:spLocks noChangeArrowheads="1"/>
          </p:cNvSpPr>
          <p:nvPr/>
        </p:nvSpPr>
        <p:spPr bwMode="auto">
          <a:xfrm>
            <a:off x="3203575" y="2062163"/>
            <a:ext cx="288925" cy="288925"/>
          </a:xfrm>
          <a:prstGeom prst="rect">
            <a:avLst/>
          </a:prstGeom>
          <a:solidFill>
            <a:srgbClr val="EEFFBF"/>
          </a:solidFill>
          <a:ln w="12700">
            <a:solidFill>
              <a:schemeClr val="tx1">
                <a:lumMod val="50000"/>
                <a:lumOff val="50000"/>
              </a:schemeClr>
            </a:solidFill>
            <a:miter lim="800000"/>
            <a:headEnd/>
            <a:tailEnd/>
          </a:ln>
        </p:spPr>
        <p:txBody>
          <a:bodyPr wrap="none" tIns="0" bIns="46800" anchor="ctr"/>
          <a:lstStyle/>
          <a:p>
            <a:pPr>
              <a:defRPr/>
            </a:pPr>
            <a:endParaRPr lang="en-US" sz="1800" dirty="0"/>
          </a:p>
        </p:txBody>
      </p:sp>
      <p:sp>
        <p:nvSpPr>
          <p:cNvPr id="268" name="Rectangle 301"/>
          <p:cNvSpPr>
            <a:spLocks noChangeArrowheads="1"/>
          </p:cNvSpPr>
          <p:nvPr/>
        </p:nvSpPr>
        <p:spPr bwMode="auto">
          <a:xfrm>
            <a:off x="611188" y="2062163"/>
            <a:ext cx="288925" cy="288925"/>
          </a:xfrm>
          <a:prstGeom prst="rect">
            <a:avLst/>
          </a:prstGeom>
          <a:solidFill>
            <a:srgbClr val="EEFFBF"/>
          </a:solidFill>
          <a:ln w="12700">
            <a:solidFill>
              <a:schemeClr val="tx1">
                <a:lumMod val="50000"/>
                <a:lumOff val="50000"/>
              </a:schemeClr>
            </a:solidFill>
            <a:miter lim="800000"/>
            <a:headEnd/>
            <a:tailEnd/>
          </a:ln>
        </p:spPr>
        <p:txBody>
          <a:bodyPr wrap="none" tIns="0" bIns="46800" anchor="ctr"/>
          <a:lstStyle/>
          <a:p>
            <a:pPr>
              <a:defRPr/>
            </a:pPr>
            <a:endParaRPr lang="en-US" sz="1800" dirty="0"/>
          </a:p>
        </p:txBody>
      </p:sp>
      <p:sp>
        <p:nvSpPr>
          <p:cNvPr id="21" name="Rectangle 301"/>
          <p:cNvSpPr>
            <a:spLocks noChangeArrowheads="1"/>
          </p:cNvSpPr>
          <p:nvPr/>
        </p:nvSpPr>
        <p:spPr bwMode="auto">
          <a:xfrm>
            <a:off x="1476375" y="2060575"/>
            <a:ext cx="287338" cy="288925"/>
          </a:xfrm>
          <a:prstGeom prst="rect">
            <a:avLst/>
          </a:prstGeom>
          <a:solidFill>
            <a:srgbClr val="EEFFBF"/>
          </a:solidFill>
          <a:ln w="12700">
            <a:solidFill>
              <a:schemeClr val="tx1">
                <a:lumMod val="50000"/>
                <a:lumOff val="50000"/>
              </a:schemeClr>
            </a:solidFill>
            <a:miter lim="800000"/>
            <a:headEnd/>
            <a:tailEnd/>
          </a:ln>
        </p:spPr>
        <p:txBody>
          <a:bodyPr wrap="none" tIns="0" bIns="46800" anchor="ctr"/>
          <a:lstStyle/>
          <a:p>
            <a:pPr>
              <a:defRPr/>
            </a:pPr>
            <a:r>
              <a:rPr lang="en-US" sz="1400" dirty="0">
                <a:latin typeface="Wingdings"/>
                <a:ea typeface="Wingdings"/>
                <a:cs typeface="Wingdings"/>
                <a:sym typeface="Wingdings"/>
              </a:rPr>
              <a:t></a:t>
            </a:r>
            <a:endParaRPr lang="en-US" sz="1400" dirty="0">
              <a:latin typeface="Wingdings"/>
              <a:ea typeface="Wingdings"/>
              <a:cs typeface="Wingdings"/>
            </a:endParaRPr>
          </a:p>
        </p:txBody>
      </p:sp>
      <p:sp>
        <p:nvSpPr>
          <p:cNvPr id="63505" name="Rounded Rectangle 24"/>
          <p:cNvSpPr>
            <a:spLocks noChangeArrowheads="1"/>
          </p:cNvSpPr>
          <p:nvPr/>
        </p:nvSpPr>
        <p:spPr bwMode="auto">
          <a:xfrm>
            <a:off x="3419475" y="4652963"/>
            <a:ext cx="2376488" cy="288925"/>
          </a:xfrm>
          <a:prstGeom prst="roundRect">
            <a:avLst>
              <a:gd name="adj" fmla="val 16667"/>
            </a:avLst>
          </a:prstGeom>
          <a:solidFill>
            <a:srgbClr val="E7D051">
              <a:alpha val="36862"/>
            </a:srgbClr>
          </a:solidFill>
          <a:ln w="12700">
            <a:solidFill>
              <a:schemeClr val="tx1"/>
            </a:solidFill>
            <a:round/>
            <a:headEnd/>
            <a:tailEnd/>
          </a:ln>
        </p:spPr>
        <p:txBody>
          <a:bodyPr/>
          <a:lstStyle/>
          <a:p>
            <a:endParaRPr lang="en-US" dirty="0"/>
          </a:p>
        </p:txBody>
      </p:sp>
      <p:sp>
        <p:nvSpPr>
          <p:cNvPr id="63506" name="Text Box 9"/>
          <p:cNvSpPr txBox="1">
            <a:spLocks noChangeArrowheads="1"/>
          </p:cNvSpPr>
          <p:nvPr/>
        </p:nvSpPr>
        <p:spPr bwMode="auto">
          <a:xfrm>
            <a:off x="3563938" y="3284538"/>
            <a:ext cx="2160587" cy="2889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201600" tIns="46800" rIns="0" bIns="46800"/>
          <a:lstStyle>
            <a:lvl1pPr marL="342900" indent="-342900">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algn="l">
              <a:lnSpc>
                <a:spcPct val="90000"/>
              </a:lnSpc>
              <a:spcBef>
                <a:spcPts val="400"/>
              </a:spcBef>
              <a:buClr>
                <a:srgbClr val="006600"/>
              </a:buClr>
              <a:buSzPct val="85000"/>
            </a:pPr>
            <a:r>
              <a:rPr lang="en-US" sz="1400" dirty="0">
                <a:latin typeface="Consolas" charset="0"/>
                <a:cs typeface="Arial Unicode MS" charset="0"/>
              </a:rPr>
              <a:t>#  cond  act  next</a:t>
            </a:r>
          </a:p>
        </p:txBody>
      </p:sp>
      <p:sp>
        <p:nvSpPr>
          <p:cNvPr id="63507" name="Rectangle 148"/>
          <p:cNvSpPr>
            <a:spLocks noChangeArrowheads="1"/>
          </p:cNvSpPr>
          <p:nvPr/>
        </p:nvSpPr>
        <p:spPr bwMode="auto">
          <a:xfrm>
            <a:off x="468313" y="836613"/>
            <a:ext cx="7991475" cy="5762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2075" tIns="46038" rIns="92075" bIns="46038"/>
          <a:lstStyle/>
          <a:p>
            <a:pPr algn="l">
              <a:spcBef>
                <a:spcPts val="1075"/>
              </a:spcBef>
              <a:buClr>
                <a:srgbClr val="006600"/>
              </a:buClr>
              <a:buSzPct val="80000"/>
            </a:pPr>
            <a:r>
              <a:rPr lang="en-US" sz="1800" u="sng" dirty="0">
                <a:latin typeface="Times New Roman" charset="0"/>
                <a:cs typeface="Times New Roman" charset="0"/>
              </a:rPr>
              <a:t>Task:</a:t>
            </a:r>
            <a:r>
              <a:rPr lang="en-US" sz="1800" dirty="0">
                <a:latin typeface="Times New Roman" charset="0"/>
                <a:cs typeface="Times New Roman" charset="0"/>
              </a:rPr>
              <a:t> write a program that computes   </a:t>
            </a:r>
            <a:r>
              <a:rPr lang="en-US" i="1" dirty="0">
                <a:latin typeface="Times New Roman" charset="0"/>
                <a:cs typeface="Times New Roman" charset="0"/>
              </a:rPr>
              <a:t>f</a:t>
            </a:r>
            <a:r>
              <a:rPr lang="en-US" dirty="0">
                <a:latin typeface="Times New Roman" charset="0"/>
                <a:cs typeface="Times New Roman" charset="0"/>
              </a:rPr>
              <a:t> (</a:t>
            </a:r>
            <a:r>
              <a:rPr lang="en-US" i="1" dirty="0">
                <a:latin typeface="Times New Roman" charset="0"/>
                <a:cs typeface="Times New Roman" charset="0"/>
              </a:rPr>
              <a:t>x</a:t>
            </a:r>
            <a:r>
              <a:rPr lang="en-US" dirty="0">
                <a:latin typeface="Times New Roman" charset="0"/>
                <a:cs typeface="Times New Roman" charset="0"/>
              </a:rPr>
              <a:t>) = </a:t>
            </a:r>
            <a:r>
              <a:rPr lang="en-US" i="1" dirty="0">
                <a:latin typeface="Times New Roman" charset="0"/>
                <a:cs typeface="Times New Roman" charset="0"/>
              </a:rPr>
              <a:t>x </a:t>
            </a:r>
            <a:r>
              <a:rPr lang="en-US" dirty="0">
                <a:latin typeface="Times New Roman" charset="0"/>
                <a:cs typeface="Times New Roman" charset="0"/>
              </a:rPr>
              <a:t>+ 1</a:t>
            </a:r>
          </a:p>
          <a:p>
            <a:pPr algn="l">
              <a:spcBef>
                <a:spcPts val="1075"/>
              </a:spcBef>
              <a:buClr>
                <a:srgbClr val="006600"/>
              </a:buClr>
              <a:buSzPct val="80000"/>
            </a:pPr>
            <a:endParaRPr lang="en-US" dirty="0">
              <a:latin typeface="Times New Roman" charset="0"/>
              <a:cs typeface="Times New Roman" charset="0"/>
            </a:endParaRPr>
          </a:p>
        </p:txBody>
      </p:sp>
      <p:sp>
        <p:nvSpPr>
          <p:cNvPr id="23" name="Rectangle 148"/>
          <p:cNvSpPr>
            <a:spLocks noChangeArrowheads="1"/>
          </p:cNvSpPr>
          <p:nvPr/>
        </p:nvSpPr>
        <p:spPr bwMode="auto">
          <a:xfrm>
            <a:off x="990600" y="3276600"/>
            <a:ext cx="1970087" cy="18208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2075" tIns="46038" rIns="92075" bIns="46038"/>
          <a:lstStyle/>
          <a:p>
            <a:pPr algn="l">
              <a:spcBef>
                <a:spcPct val="100000"/>
              </a:spcBef>
              <a:buClr>
                <a:srgbClr val="006600"/>
              </a:buClr>
              <a:buSzPct val="85000"/>
              <a:defRPr/>
            </a:pPr>
            <a:r>
              <a:rPr lang="en-US" sz="1600" dirty="0">
                <a:latin typeface="Times New Roman"/>
                <a:cs typeface="Times New Roman"/>
              </a:rPr>
              <a:t>Commands:</a:t>
            </a:r>
          </a:p>
          <a:p>
            <a:pPr algn="l">
              <a:spcBef>
                <a:spcPts val="720"/>
              </a:spcBef>
              <a:buSzPct val="65000"/>
              <a:defRPr/>
            </a:pPr>
            <a:r>
              <a:rPr lang="en-US" sz="1600" dirty="0">
                <a:latin typeface="Consolas"/>
                <a:cs typeface="Consolas"/>
              </a:rPr>
              <a:t>L  </a:t>
            </a:r>
            <a:r>
              <a:rPr lang="en-US" sz="1400" dirty="0">
                <a:latin typeface="Consolas"/>
                <a:cs typeface="Consolas"/>
              </a:rPr>
              <a:t>(go</a:t>
            </a:r>
            <a:r>
              <a:rPr lang="en-US" sz="1600" dirty="0">
                <a:latin typeface="+mn-lt"/>
                <a:cs typeface="Consolas"/>
              </a:rPr>
              <a:t> </a:t>
            </a:r>
            <a:r>
              <a:rPr lang="en-US" sz="1400" dirty="0">
                <a:latin typeface="Consolas"/>
                <a:cs typeface="Consolas"/>
              </a:rPr>
              <a:t>left)</a:t>
            </a:r>
          </a:p>
          <a:p>
            <a:pPr algn="l">
              <a:spcBef>
                <a:spcPts val="720"/>
              </a:spcBef>
              <a:buSzPct val="65000"/>
              <a:defRPr/>
            </a:pPr>
            <a:r>
              <a:rPr lang="en-US" sz="1600" dirty="0">
                <a:latin typeface="Consolas"/>
                <a:cs typeface="Consolas"/>
              </a:rPr>
              <a:t>R  </a:t>
            </a:r>
            <a:r>
              <a:rPr lang="en-US" sz="1400" dirty="0">
                <a:latin typeface="Consolas"/>
                <a:cs typeface="Consolas"/>
              </a:rPr>
              <a:t>(go</a:t>
            </a:r>
            <a:r>
              <a:rPr lang="en-US" sz="1400" dirty="0">
                <a:cs typeface="Consolas"/>
              </a:rPr>
              <a:t> </a:t>
            </a:r>
            <a:r>
              <a:rPr lang="en-US" sz="1400" dirty="0">
                <a:latin typeface="Consolas"/>
                <a:cs typeface="Consolas"/>
              </a:rPr>
              <a:t>right)</a:t>
            </a:r>
            <a:endParaRPr lang="en-US" sz="1400" dirty="0">
              <a:latin typeface="+mn-lt"/>
              <a:cs typeface="Consolas"/>
            </a:endParaRPr>
          </a:p>
          <a:p>
            <a:pPr algn="l">
              <a:spcBef>
                <a:spcPts val="720"/>
              </a:spcBef>
              <a:buSzPct val="65000"/>
              <a:defRPr/>
            </a:pPr>
            <a:r>
              <a:rPr lang="en-US" sz="1600" dirty="0">
                <a:latin typeface="Wingdings"/>
                <a:ea typeface="Wingdings"/>
                <a:cs typeface="Wingdings"/>
                <a:sym typeface="Wingdings"/>
              </a:rPr>
              <a:t></a:t>
            </a:r>
            <a:r>
              <a:rPr lang="en-US" sz="1600" dirty="0">
                <a:latin typeface="Consolas"/>
                <a:cs typeface="Consolas"/>
              </a:rPr>
              <a:t>  </a:t>
            </a:r>
            <a:r>
              <a:rPr lang="en-US" sz="1400" dirty="0">
                <a:latin typeface="Consolas"/>
                <a:cs typeface="Consolas"/>
              </a:rPr>
              <a:t>(write</a:t>
            </a:r>
            <a:r>
              <a:rPr lang="en-US" sz="1400" dirty="0">
                <a:cs typeface="Consolas"/>
              </a:rPr>
              <a:t> </a:t>
            </a:r>
            <a:r>
              <a:rPr lang="en-US" sz="1400" dirty="0">
                <a:latin typeface="Consolas"/>
                <a:cs typeface="Consolas"/>
              </a:rPr>
              <a:t>mark)</a:t>
            </a:r>
            <a:endParaRPr lang="en-US" sz="1400" dirty="0">
              <a:latin typeface="+mn-lt"/>
              <a:cs typeface="Consolas"/>
            </a:endParaRPr>
          </a:p>
          <a:p>
            <a:pPr algn="l">
              <a:spcBef>
                <a:spcPts val="720"/>
              </a:spcBef>
              <a:buSzPct val="65000"/>
              <a:defRPr/>
            </a:pPr>
            <a:r>
              <a:rPr lang="en-US" sz="1800" dirty="0">
                <a:latin typeface="Consolas"/>
                <a:cs typeface="Consolas"/>
              </a:rPr>
              <a:t>-</a:t>
            </a:r>
            <a:r>
              <a:rPr lang="en-US" sz="1600" dirty="0">
                <a:latin typeface="Consolas"/>
                <a:cs typeface="Consolas"/>
              </a:rPr>
              <a:t>  </a:t>
            </a:r>
            <a:r>
              <a:rPr lang="en-US" sz="1400" dirty="0">
                <a:latin typeface="Consolas"/>
                <a:cs typeface="Consolas"/>
              </a:rPr>
              <a:t>(write</a:t>
            </a:r>
            <a:r>
              <a:rPr lang="en-US" sz="1400" dirty="0">
                <a:cs typeface="Consolas"/>
              </a:rPr>
              <a:t> </a:t>
            </a:r>
            <a:r>
              <a:rPr lang="en-US" sz="1400" dirty="0">
                <a:latin typeface="Consolas"/>
                <a:cs typeface="Consolas"/>
              </a:rPr>
              <a:t>blank)</a:t>
            </a:r>
            <a:endParaRPr lang="en-US" sz="1400" dirty="0">
              <a:latin typeface="+mn-lt"/>
              <a:cs typeface="Consolas"/>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 Box 9">
            <a:extLst>
              <a:ext uri="{FF2B5EF4-FFF2-40B4-BE49-F238E27FC236}">
                <a16:creationId xmlns:a16="http://schemas.microsoft.com/office/drawing/2014/main" id="{8C1EC0AC-51F7-D944-9EB0-2888EA9E0418}"/>
              </a:ext>
            </a:extLst>
          </p:cNvPr>
          <p:cNvSpPr txBox="1">
            <a:spLocks noChangeArrowheads="1"/>
          </p:cNvSpPr>
          <p:nvPr/>
        </p:nvSpPr>
        <p:spPr bwMode="auto">
          <a:xfrm>
            <a:off x="3563938" y="3573463"/>
            <a:ext cx="2074862" cy="1439862"/>
          </a:xfrm>
          <a:prstGeom prst="rect">
            <a:avLst/>
          </a:prstGeom>
          <a:solidFill>
            <a:schemeClr val="bg1"/>
          </a:solidFill>
          <a:ln w="9525">
            <a:solidFill>
              <a:srgbClr val="293973"/>
            </a:solidFill>
            <a:miter lim="800000"/>
            <a:headEnd/>
            <a:tailEnd/>
          </a:ln>
          <a:effectLst>
            <a:outerShdw blurRad="50800" dist="38100" dir="2700000" algn="tl" rotWithShape="0">
              <a:prstClr val="black">
                <a:alpha val="40000"/>
              </a:prstClr>
            </a:outerShdw>
          </a:effectLst>
        </p:spPr>
        <p:txBody>
          <a:bodyPr lIns="201600" tIns="46800" rIns="0" bIns="46800" anchor="ctr"/>
          <a:lstStyle>
            <a:lvl1pPr marL="342900" indent="-342900">
              <a:defRPr sz="2400">
                <a:solidFill>
                  <a:schemeClr val="tx1"/>
                </a:solidFill>
                <a:latin typeface="Arial" charset="0"/>
                <a:ea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algn="l">
              <a:lnSpc>
                <a:spcPct val="90000"/>
              </a:lnSpc>
              <a:spcBef>
                <a:spcPts val="400"/>
              </a:spcBef>
              <a:buClr>
                <a:srgbClr val="006600"/>
              </a:buClr>
              <a:buSzPct val="85000"/>
              <a:defRPr/>
            </a:pPr>
            <a:r>
              <a:rPr lang="en-US" sz="1400" dirty="0">
                <a:latin typeface="Consolas" charset="0"/>
                <a:ea typeface="Arial Unicode MS" charset="0"/>
                <a:cs typeface="Consolas" charset="0"/>
              </a:rPr>
              <a:t>1:       L    2</a:t>
            </a:r>
          </a:p>
          <a:p>
            <a:pPr algn="l">
              <a:lnSpc>
                <a:spcPct val="90000"/>
              </a:lnSpc>
              <a:spcBef>
                <a:spcPts val="400"/>
              </a:spcBef>
              <a:buClr>
                <a:srgbClr val="006600"/>
              </a:buClr>
              <a:buSzPct val="85000"/>
              <a:defRPr/>
            </a:pPr>
            <a:r>
              <a:rPr lang="en-US" sz="1400" dirty="0">
                <a:latin typeface="Consolas" charset="0"/>
                <a:ea typeface="Arial Unicode MS" charset="0"/>
                <a:cs typeface="Consolas" charset="0"/>
              </a:rPr>
              <a:t>2:</a:t>
            </a:r>
            <a:r>
              <a:rPr lang="en-US" sz="1400" dirty="0">
                <a:latin typeface="Wingdings"/>
                <a:ea typeface="Wingdings"/>
                <a:cs typeface="Wingdings"/>
                <a:sym typeface="Wingdings"/>
              </a:rPr>
              <a:t> </a:t>
            </a:r>
            <a:r>
              <a:rPr lang="en-US" sz="1400" dirty="0">
                <a:latin typeface="Consolas" charset="0"/>
                <a:ea typeface="Arial Unicode MS" charset="0"/>
                <a:cs typeface="Consolas" charset="0"/>
              </a:rPr>
              <a:t>         1</a:t>
            </a:r>
          </a:p>
          <a:p>
            <a:pPr algn="l">
              <a:lnSpc>
                <a:spcPct val="90000"/>
              </a:lnSpc>
              <a:spcBef>
                <a:spcPts val="400"/>
              </a:spcBef>
              <a:buClr>
                <a:srgbClr val="006600"/>
              </a:buClr>
              <a:buSzPct val="85000"/>
              <a:defRPr/>
            </a:pPr>
            <a:r>
              <a:rPr lang="en-US" sz="1400" dirty="0">
                <a:latin typeface="Consolas" charset="0"/>
                <a:ea typeface="Arial Unicode MS" charset="0"/>
                <a:cs typeface="Consolas" charset="0"/>
              </a:rPr>
              <a:t>3:       </a:t>
            </a:r>
            <a:r>
              <a:rPr lang="en-US" sz="1400" dirty="0">
                <a:latin typeface="Wingdings"/>
                <a:ea typeface="Wingdings"/>
                <a:cs typeface="Wingdings"/>
                <a:sym typeface="Wingdings"/>
              </a:rPr>
              <a:t> </a:t>
            </a:r>
            <a:r>
              <a:rPr lang="en-US" sz="1400" dirty="0">
                <a:latin typeface="Consolas" charset="0"/>
                <a:ea typeface="Arial Unicode MS" charset="0"/>
                <a:cs typeface="Consolas" charset="0"/>
              </a:rPr>
              <a:t>  4</a:t>
            </a:r>
          </a:p>
          <a:p>
            <a:pPr algn="l">
              <a:lnSpc>
                <a:spcPct val="90000"/>
              </a:lnSpc>
              <a:spcBef>
                <a:spcPts val="400"/>
              </a:spcBef>
              <a:buClr>
                <a:srgbClr val="006600"/>
              </a:buClr>
              <a:buSzPct val="85000"/>
              <a:defRPr/>
            </a:pPr>
            <a:r>
              <a:rPr lang="en-US" sz="1400" dirty="0">
                <a:latin typeface="Consolas" charset="0"/>
                <a:ea typeface="Arial Unicode MS" charset="0"/>
                <a:cs typeface="Consolas" charset="0"/>
              </a:rPr>
              <a:t>4:       R   </a:t>
            </a:r>
            <a:r>
              <a:rPr lang="en-US" sz="1600" dirty="0">
                <a:latin typeface="Consolas" charset="0"/>
                <a:ea typeface="Arial Unicode MS" charset="0"/>
                <a:cs typeface="Consolas" charset="0"/>
              </a:rPr>
              <a:t> </a:t>
            </a:r>
            <a:r>
              <a:rPr lang="en-US" sz="1400" dirty="0">
                <a:latin typeface="Consolas" charset="0"/>
                <a:ea typeface="Arial Unicode MS" charset="0"/>
                <a:cs typeface="Consolas" charset="0"/>
              </a:rPr>
              <a:t>5</a:t>
            </a:r>
          </a:p>
          <a:p>
            <a:pPr algn="l">
              <a:lnSpc>
                <a:spcPct val="90000"/>
              </a:lnSpc>
              <a:spcBef>
                <a:spcPts val="400"/>
              </a:spcBef>
              <a:buClr>
                <a:srgbClr val="006600"/>
              </a:buClr>
              <a:buSzPct val="85000"/>
              <a:defRPr/>
            </a:pPr>
            <a:r>
              <a:rPr lang="en-US" sz="1400" dirty="0">
                <a:latin typeface="Consolas" charset="0"/>
                <a:ea typeface="Arial Unicode MS" charset="0"/>
                <a:cs typeface="Consolas" charset="0"/>
              </a:rPr>
              <a:t>5:  </a:t>
            </a:r>
            <a:r>
              <a:rPr lang="en-US" sz="1400" dirty="0">
                <a:latin typeface="Wingdings"/>
                <a:ea typeface="Wingdings"/>
                <a:cs typeface="Wingdings"/>
                <a:sym typeface="Wingdings"/>
              </a:rPr>
              <a:t></a:t>
            </a:r>
            <a:r>
              <a:rPr lang="en-US" sz="1200" dirty="0">
                <a:latin typeface="Consolas" charset="0"/>
                <a:ea typeface="Arial Unicode MS" charset="0"/>
                <a:cs typeface="Consolas" charset="0"/>
              </a:rPr>
              <a:t> </a:t>
            </a:r>
            <a:r>
              <a:rPr lang="en-US" sz="1400" dirty="0">
                <a:latin typeface="Consolas" charset="0"/>
                <a:ea typeface="Arial Unicode MS" charset="0"/>
                <a:cs typeface="Consolas" charset="0"/>
              </a:rPr>
              <a:t>        4</a:t>
            </a:r>
          </a:p>
        </p:txBody>
      </p:sp>
      <p:sp>
        <p:nvSpPr>
          <p:cNvPr id="171010" name="Rectangle 2"/>
          <p:cNvSpPr>
            <a:spLocks noGrp="1" noChangeArrowheads="1"/>
          </p:cNvSpPr>
          <p:nvPr>
            <p:ph type="title" idx="4294967295"/>
          </p:nvPr>
        </p:nvSpPr>
        <p:spPr/>
        <p:txBody>
          <a:bodyPr/>
          <a:lstStyle/>
          <a:p>
            <a:pPr>
              <a:defRPr/>
            </a:pPr>
            <a:r>
              <a:rPr lang="en-US" dirty="0"/>
              <a:t>Turing machine</a:t>
            </a:r>
          </a:p>
        </p:txBody>
      </p:sp>
      <p:sp>
        <p:nvSpPr>
          <p:cNvPr id="65538" name="Rectangle 301"/>
          <p:cNvSpPr>
            <a:spLocks noChangeArrowheads="1"/>
          </p:cNvSpPr>
          <p:nvPr/>
        </p:nvSpPr>
        <p:spPr bwMode="auto">
          <a:xfrm>
            <a:off x="250825" y="1990725"/>
            <a:ext cx="288925" cy="2873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tIns="0" bIns="46800" anchor="ctr"/>
          <a:lstStyle/>
          <a:p>
            <a:r>
              <a:rPr lang="en-US" sz="2800" dirty="0"/>
              <a:t>...</a:t>
            </a:r>
          </a:p>
        </p:txBody>
      </p:sp>
      <p:sp>
        <p:nvSpPr>
          <p:cNvPr id="257" name="Rectangle 301"/>
          <p:cNvSpPr>
            <a:spLocks noChangeArrowheads="1"/>
          </p:cNvSpPr>
          <p:nvPr/>
        </p:nvSpPr>
        <p:spPr bwMode="auto">
          <a:xfrm>
            <a:off x="2339975" y="2062163"/>
            <a:ext cx="287338" cy="288925"/>
          </a:xfrm>
          <a:prstGeom prst="rect">
            <a:avLst/>
          </a:prstGeom>
          <a:solidFill>
            <a:srgbClr val="EEFFBF"/>
          </a:solidFill>
          <a:ln w="12700">
            <a:solidFill>
              <a:schemeClr val="tx1">
                <a:lumMod val="50000"/>
                <a:lumOff val="50000"/>
              </a:schemeClr>
            </a:solidFill>
            <a:miter lim="800000"/>
            <a:headEnd/>
            <a:tailEnd/>
          </a:ln>
        </p:spPr>
        <p:txBody>
          <a:bodyPr wrap="none" tIns="0" bIns="46800" anchor="ctr"/>
          <a:lstStyle/>
          <a:p>
            <a:pPr>
              <a:defRPr/>
            </a:pPr>
            <a:r>
              <a:rPr lang="en-US" sz="1400" dirty="0">
                <a:latin typeface="Wingdings"/>
                <a:ea typeface="Wingdings"/>
                <a:cs typeface="Wingdings"/>
                <a:sym typeface="Wingdings"/>
              </a:rPr>
              <a:t></a:t>
            </a:r>
            <a:endParaRPr lang="en-US" sz="1400" dirty="0">
              <a:latin typeface="Wingdings"/>
              <a:ea typeface="Wingdings"/>
              <a:cs typeface="Wingdings"/>
            </a:endParaRPr>
          </a:p>
        </p:txBody>
      </p:sp>
      <p:sp>
        <p:nvSpPr>
          <p:cNvPr id="258" name="Rectangle 301"/>
          <p:cNvSpPr>
            <a:spLocks noChangeArrowheads="1"/>
          </p:cNvSpPr>
          <p:nvPr/>
        </p:nvSpPr>
        <p:spPr bwMode="auto">
          <a:xfrm>
            <a:off x="2627313" y="2062163"/>
            <a:ext cx="288925" cy="288925"/>
          </a:xfrm>
          <a:prstGeom prst="rect">
            <a:avLst/>
          </a:prstGeom>
          <a:solidFill>
            <a:srgbClr val="EEFFBF"/>
          </a:solidFill>
          <a:ln w="12700">
            <a:solidFill>
              <a:schemeClr val="tx1">
                <a:lumMod val="50000"/>
                <a:lumOff val="50000"/>
              </a:schemeClr>
            </a:solidFill>
            <a:miter lim="800000"/>
            <a:headEnd/>
            <a:tailEnd/>
          </a:ln>
        </p:spPr>
        <p:txBody>
          <a:bodyPr wrap="none" tIns="0" bIns="46800" anchor="ctr"/>
          <a:lstStyle/>
          <a:p>
            <a:pPr>
              <a:defRPr/>
            </a:pPr>
            <a:endParaRPr lang="en-US" sz="1400" dirty="0"/>
          </a:p>
        </p:txBody>
      </p:sp>
      <p:sp>
        <p:nvSpPr>
          <p:cNvPr id="65541" name="Down Arrow 258"/>
          <p:cNvSpPr>
            <a:spLocks noChangeArrowheads="1"/>
          </p:cNvSpPr>
          <p:nvPr/>
        </p:nvSpPr>
        <p:spPr bwMode="auto">
          <a:xfrm>
            <a:off x="2339975" y="1700213"/>
            <a:ext cx="211138" cy="290512"/>
          </a:xfrm>
          <a:prstGeom prst="downArrow">
            <a:avLst>
              <a:gd name="adj1" fmla="val 50000"/>
              <a:gd name="adj2" fmla="val 50253"/>
            </a:avLst>
          </a:prstGeom>
          <a:solidFill>
            <a:srgbClr val="CC3300"/>
          </a:solidFill>
          <a:ln w="12700">
            <a:solidFill>
              <a:srgbClr val="800000"/>
            </a:solidFill>
            <a:round/>
            <a:headEnd/>
            <a:tailEnd/>
          </a:ln>
        </p:spPr>
        <p:txBody>
          <a:bodyPr/>
          <a:lstStyle/>
          <a:p>
            <a:endParaRPr lang="en-US" dirty="0"/>
          </a:p>
        </p:txBody>
      </p:sp>
      <p:sp>
        <p:nvSpPr>
          <p:cNvPr id="65542" name="Rectangle 301"/>
          <p:cNvSpPr>
            <a:spLocks noChangeArrowheads="1"/>
          </p:cNvSpPr>
          <p:nvPr/>
        </p:nvSpPr>
        <p:spPr bwMode="auto">
          <a:xfrm>
            <a:off x="3563938" y="1990725"/>
            <a:ext cx="287337" cy="2873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tIns="0" bIns="46800" anchor="ctr"/>
          <a:lstStyle/>
          <a:p>
            <a:r>
              <a:rPr lang="en-US" sz="2800" dirty="0"/>
              <a:t>...</a:t>
            </a:r>
          </a:p>
        </p:txBody>
      </p:sp>
      <p:sp>
        <p:nvSpPr>
          <p:cNvPr id="262" name="Rectangle 301"/>
          <p:cNvSpPr>
            <a:spLocks noChangeArrowheads="1"/>
          </p:cNvSpPr>
          <p:nvPr/>
        </p:nvSpPr>
        <p:spPr bwMode="auto">
          <a:xfrm>
            <a:off x="1763713" y="2062163"/>
            <a:ext cx="287337" cy="288925"/>
          </a:xfrm>
          <a:prstGeom prst="rect">
            <a:avLst/>
          </a:prstGeom>
          <a:solidFill>
            <a:srgbClr val="EEFFBF"/>
          </a:solidFill>
          <a:ln w="12700">
            <a:solidFill>
              <a:schemeClr val="tx1">
                <a:lumMod val="50000"/>
                <a:lumOff val="50000"/>
              </a:schemeClr>
            </a:solidFill>
            <a:miter lim="800000"/>
            <a:headEnd/>
            <a:tailEnd/>
          </a:ln>
        </p:spPr>
        <p:txBody>
          <a:bodyPr wrap="none" tIns="0" bIns="46800" anchor="ctr"/>
          <a:lstStyle/>
          <a:p>
            <a:pPr>
              <a:defRPr/>
            </a:pPr>
            <a:r>
              <a:rPr lang="en-US" sz="1400" dirty="0">
                <a:latin typeface="Wingdings"/>
                <a:ea typeface="Wingdings"/>
                <a:cs typeface="Wingdings"/>
                <a:sym typeface="Wingdings"/>
              </a:rPr>
              <a:t></a:t>
            </a:r>
            <a:endParaRPr lang="en-US" sz="1400" dirty="0">
              <a:latin typeface="Wingdings"/>
              <a:ea typeface="Wingdings"/>
              <a:cs typeface="Wingdings"/>
            </a:endParaRPr>
          </a:p>
        </p:txBody>
      </p:sp>
      <p:sp>
        <p:nvSpPr>
          <p:cNvPr id="263" name="Rectangle 301"/>
          <p:cNvSpPr>
            <a:spLocks noChangeArrowheads="1"/>
          </p:cNvSpPr>
          <p:nvPr/>
        </p:nvSpPr>
        <p:spPr bwMode="auto">
          <a:xfrm>
            <a:off x="2051050" y="2062163"/>
            <a:ext cx="288925" cy="288925"/>
          </a:xfrm>
          <a:prstGeom prst="rect">
            <a:avLst/>
          </a:prstGeom>
          <a:solidFill>
            <a:srgbClr val="EEFFBF"/>
          </a:solidFill>
          <a:ln w="12700">
            <a:solidFill>
              <a:schemeClr val="tx1">
                <a:lumMod val="50000"/>
                <a:lumOff val="50000"/>
              </a:schemeClr>
            </a:solidFill>
            <a:miter lim="800000"/>
            <a:headEnd/>
            <a:tailEnd/>
          </a:ln>
        </p:spPr>
        <p:txBody>
          <a:bodyPr wrap="none" tIns="0" bIns="46800" anchor="ctr"/>
          <a:lstStyle/>
          <a:p>
            <a:pPr>
              <a:defRPr/>
            </a:pPr>
            <a:r>
              <a:rPr lang="en-US" sz="1400" dirty="0">
                <a:latin typeface="Wingdings"/>
                <a:ea typeface="Wingdings"/>
                <a:cs typeface="Wingdings"/>
                <a:sym typeface="Wingdings"/>
              </a:rPr>
              <a:t></a:t>
            </a:r>
            <a:endParaRPr lang="en-US" sz="1400" dirty="0">
              <a:latin typeface="Wingdings"/>
              <a:ea typeface="Wingdings"/>
              <a:cs typeface="Wingdings"/>
            </a:endParaRPr>
          </a:p>
        </p:txBody>
      </p:sp>
      <p:sp>
        <p:nvSpPr>
          <p:cNvPr id="264" name="Rectangle 301"/>
          <p:cNvSpPr>
            <a:spLocks noChangeArrowheads="1"/>
          </p:cNvSpPr>
          <p:nvPr/>
        </p:nvSpPr>
        <p:spPr bwMode="auto">
          <a:xfrm>
            <a:off x="900113" y="2062163"/>
            <a:ext cx="287337" cy="288925"/>
          </a:xfrm>
          <a:prstGeom prst="rect">
            <a:avLst/>
          </a:prstGeom>
          <a:solidFill>
            <a:srgbClr val="EEFFBF"/>
          </a:solidFill>
          <a:ln w="12700">
            <a:solidFill>
              <a:schemeClr val="tx1">
                <a:lumMod val="50000"/>
                <a:lumOff val="50000"/>
              </a:schemeClr>
            </a:solidFill>
            <a:miter lim="800000"/>
            <a:headEnd/>
            <a:tailEnd/>
          </a:ln>
        </p:spPr>
        <p:txBody>
          <a:bodyPr wrap="none" tIns="0" bIns="46800" anchor="ctr"/>
          <a:lstStyle/>
          <a:p>
            <a:pPr>
              <a:defRPr/>
            </a:pPr>
            <a:endParaRPr lang="en-US" sz="1800" dirty="0"/>
          </a:p>
        </p:txBody>
      </p:sp>
      <p:sp>
        <p:nvSpPr>
          <p:cNvPr id="265" name="Rectangle 301"/>
          <p:cNvSpPr>
            <a:spLocks noChangeArrowheads="1"/>
          </p:cNvSpPr>
          <p:nvPr/>
        </p:nvSpPr>
        <p:spPr bwMode="auto">
          <a:xfrm>
            <a:off x="1187450" y="2062163"/>
            <a:ext cx="288925" cy="288925"/>
          </a:xfrm>
          <a:prstGeom prst="rect">
            <a:avLst/>
          </a:prstGeom>
          <a:solidFill>
            <a:srgbClr val="EEFFBF"/>
          </a:solidFill>
          <a:ln w="12700">
            <a:solidFill>
              <a:schemeClr val="tx1">
                <a:lumMod val="50000"/>
                <a:lumOff val="50000"/>
              </a:schemeClr>
            </a:solidFill>
            <a:miter lim="800000"/>
            <a:headEnd/>
            <a:tailEnd/>
          </a:ln>
        </p:spPr>
        <p:txBody>
          <a:bodyPr wrap="none" tIns="0" bIns="46800" anchor="ctr"/>
          <a:lstStyle/>
          <a:p>
            <a:pPr>
              <a:defRPr/>
            </a:pPr>
            <a:endParaRPr lang="en-US" sz="1800" dirty="0"/>
          </a:p>
        </p:txBody>
      </p:sp>
      <p:sp>
        <p:nvSpPr>
          <p:cNvPr id="266" name="Rectangle 301"/>
          <p:cNvSpPr>
            <a:spLocks noChangeArrowheads="1"/>
          </p:cNvSpPr>
          <p:nvPr/>
        </p:nvSpPr>
        <p:spPr bwMode="auto">
          <a:xfrm>
            <a:off x="2916238" y="2062163"/>
            <a:ext cx="287337" cy="288925"/>
          </a:xfrm>
          <a:prstGeom prst="rect">
            <a:avLst/>
          </a:prstGeom>
          <a:solidFill>
            <a:srgbClr val="EEFFBF"/>
          </a:solidFill>
          <a:ln w="12700">
            <a:solidFill>
              <a:schemeClr val="tx1">
                <a:lumMod val="50000"/>
                <a:lumOff val="50000"/>
              </a:schemeClr>
            </a:solidFill>
            <a:miter lim="800000"/>
            <a:headEnd/>
            <a:tailEnd/>
          </a:ln>
        </p:spPr>
        <p:txBody>
          <a:bodyPr wrap="none" tIns="0" bIns="46800" anchor="ctr"/>
          <a:lstStyle/>
          <a:p>
            <a:pPr>
              <a:defRPr/>
            </a:pPr>
            <a:endParaRPr lang="en-US" sz="1800" dirty="0"/>
          </a:p>
        </p:txBody>
      </p:sp>
      <p:sp>
        <p:nvSpPr>
          <p:cNvPr id="267" name="Rectangle 301"/>
          <p:cNvSpPr>
            <a:spLocks noChangeArrowheads="1"/>
          </p:cNvSpPr>
          <p:nvPr/>
        </p:nvSpPr>
        <p:spPr bwMode="auto">
          <a:xfrm>
            <a:off x="3203575" y="2062163"/>
            <a:ext cx="288925" cy="288925"/>
          </a:xfrm>
          <a:prstGeom prst="rect">
            <a:avLst/>
          </a:prstGeom>
          <a:solidFill>
            <a:srgbClr val="EEFFBF"/>
          </a:solidFill>
          <a:ln w="12700">
            <a:solidFill>
              <a:schemeClr val="tx1">
                <a:lumMod val="50000"/>
                <a:lumOff val="50000"/>
              </a:schemeClr>
            </a:solidFill>
            <a:miter lim="800000"/>
            <a:headEnd/>
            <a:tailEnd/>
          </a:ln>
        </p:spPr>
        <p:txBody>
          <a:bodyPr wrap="none" tIns="0" bIns="46800" anchor="ctr"/>
          <a:lstStyle/>
          <a:p>
            <a:pPr>
              <a:defRPr/>
            </a:pPr>
            <a:endParaRPr lang="en-US" sz="1800" dirty="0"/>
          </a:p>
        </p:txBody>
      </p:sp>
      <p:sp>
        <p:nvSpPr>
          <p:cNvPr id="268" name="Rectangle 301"/>
          <p:cNvSpPr>
            <a:spLocks noChangeArrowheads="1"/>
          </p:cNvSpPr>
          <p:nvPr/>
        </p:nvSpPr>
        <p:spPr bwMode="auto">
          <a:xfrm>
            <a:off x="611188" y="2062163"/>
            <a:ext cx="288925" cy="288925"/>
          </a:xfrm>
          <a:prstGeom prst="rect">
            <a:avLst/>
          </a:prstGeom>
          <a:solidFill>
            <a:srgbClr val="EEFFBF"/>
          </a:solidFill>
          <a:ln w="12700">
            <a:solidFill>
              <a:schemeClr val="tx1">
                <a:lumMod val="50000"/>
                <a:lumOff val="50000"/>
              </a:schemeClr>
            </a:solidFill>
            <a:miter lim="800000"/>
            <a:headEnd/>
            <a:tailEnd/>
          </a:ln>
        </p:spPr>
        <p:txBody>
          <a:bodyPr wrap="none" tIns="0" bIns="46800" anchor="ctr"/>
          <a:lstStyle/>
          <a:p>
            <a:pPr>
              <a:defRPr/>
            </a:pPr>
            <a:endParaRPr lang="en-US" sz="1800" dirty="0"/>
          </a:p>
        </p:txBody>
      </p:sp>
      <p:sp>
        <p:nvSpPr>
          <p:cNvPr id="21" name="Rectangle 301"/>
          <p:cNvSpPr>
            <a:spLocks noChangeArrowheads="1"/>
          </p:cNvSpPr>
          <p:nvPr/>
        </p:nvSpPr>
        <p:spPr bwMode="auto">
          <a:xfrm>
            <a:off x="1476375" y="2060575"/>
            <a:ext cx="287338" cy="288925"/>
          </a:xfrm>
          <a:prstGeom prst="rect">
            <a:avLst/>
          </a:prstGeom>
          <a:solidFill>
            <a:srgbClr val="EEFFBF"/>
          </a:solidFill>
          <a:ln w="12700">
            <a:solidFill>
              <a:schemeClr val="tx1">
                <a:lumMod val="50000"/>
                <a:lumOff val="50000"/>
              </a:schemeClr>
            </a:solidFill>
            <a:miter lim="800000"/>
            <a:headEnd/>
            <a:tailEnd/>
          </a:ln>
        </p:spPr>
        <p:txBody>
          <a:bodyPr wrap="none" tIns="0" bIns="46800" anchor="ctr"/>
          <a:lstStyle/>
          <a:p>
            <a:pPr>
              <a:defRPr/>
            </a:pPr>
            <a:r>
              <a:rPr lang="en-US" sz="1400" dirty="0">
                <a:latin typeface="Wingdings"/>
                <a:ea typeface="Wingdings"/>
                <a:cs typeface="Wingdings"/>
                <a:sym typeface="Wingdings"/>
              </a:rPr>
              <a:t></a:t>
            </a:r>
            <a:endParaRPr lang="en-US" sz="1400" dirty="0">
              <a:latin typeface="Wingdings"/>
              <a:ea typeface="Wingdings"/>
              <a:cs typeface="Wingdings"/>
            </a:endParaRPr>
          </a:p>
        </p:txBody>
      </p:sp>
      <p:sp>
        <p:nvSpPr>
          <p:cNvPr id="65553" name="Rounded Rectangle 24"/>
          <p:cNvSpPr>
            <a:spLocks noChangeArrowheads="1"/>
          </p:cNvSpPr>
          <p:nvPr/>
        </p:nvSpPr>
        <p:spPr bwMode="auto">
          <a:xfrm>
            <a:off x="3419475" y="4437063"/>
            <a:ext cx="2376488" cy="215900"/>
          </a:xfrm>
          <a:prstGeom prst="roundRect">
            <a:avLst>
              <a:gd name="adj" fmla="val 16667"/>
            </a:avLst>
          </a:prstGeom>
          <a:solidFill>
            <a:srgbClr val="E7D051">
              <a:alpha val="36862"/>
            </a:srgbClr>
          </a:solidFill>
          <a:ln w="12700">
            <a:solidFill>
              <a:schemeClr val="tx1"/>
            </a:solidFill>
            <a:round/>
            <a:headEnd/>
            <a:tailEnd/>
          </a:ln>
        </p:spPr>
        <p:txBody>
          <a:bodyPr/>
          <a:lstStyle/>
          <a:p>
            <a:endParaRPr lang="en-US" dirty="0"/>
          </a:p>
        </p:txBody>
      </p:sp>
      <p:sp>
        <p:nvSpPr>
          <p:cNvPr id="65554" name="Text Box 9"/>
          <p:cNvSpPr txBox="1">
            <a:spLocks noChangeArrowheads="1"/>
          </p:cNvSpPr>
          <p:nvPr/>
        </p:nvSpPr>
        <p:spPr bwMode="auto">
          <a:xfrm>
            <a:off x="3563938" y="3284538"/>
            <a:ext cx="2160587" cy="2889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201600" tIns="46800" rIns="0" bIns="46800"/>
          <a:lstStyle>
            <a:lvl1pPr marL="342900" indent="-342900">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algn="l">
              <a:lnSpc>
                <a:spcPct val="90000"/>
              </a:lnSpc>
              <a:spcBef>
                <a:spcPts val="400"/>
              </a:spcBef>
              <a:buClr>
                <a:srgbClr val="006600"/>
              </a:buClr>
              <a:buSzPct val="85000"/>
            </a:pPr>
            <a:r>
              <a:rPr lang="en-US" sz="1400" dirty="0">
                <a:latin typeface="Consolas" charset="0"/>
                <a:cs typeface="Arial Unicode MS" charset="0"/>
              </a:rPr>
              <a:t>#  cond  act  next</a:t>
            </a:r>
          </a:p>
        </p:txBody>
      </p:sp>
      <p:sp>
        <p:nvSpPr>
          <p:cNvPr id="65555" name="Rectangle 148"/>
          <p:cNvSpPr>
            <a:spLocks noChangeArrowheads="1"/>
          </p:cNvSpPr>
          <p:nvPr/>
        </p:nvSpPr>
        <p:spPr bwMode="auto">
          <a:xfrm>
            <a:off x="468313" y="836613"/>
            <a:ext cx="7991475" cy="5762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2075" tIns="46038" rIns="92075" bIns="46038"/>
          <a:lstStyle/>
          <a:p>
            <a:pPr algn="l">
              <a:spcBef>
                <a:spcPts val="1075"/>
              </a:spcBef>
              <a:buClr>
                <a:srgbClr val="006600"/>
              </a:buClr>
              <a:buSzPct val="80000"/>
            </a:pPr>
            <a:r>
              <a:rPr lang="en-US" sz="1800" u="sng" dirty="0">
                <a:latin typeface="Times New Roman" charset="0"/>
                <a:cs typeface="Times New Roman" charset="0"/>
              </a:rPr>
              <a:t>Task:</a:t>
            </a:r>
            <a:r>
              <a:rPr lang="en-US" sz="1800" dirty="0">
                <a:latin typeface="Times New Roman" charset="0"/>
                <a:cs typeface="Times New Roman" charset="0"/>
              </a:rPr>
              <a:t> write a program that computes   </a:t>
            </a:r>
            <a:r>
              <a:rPr lang="en-US" i="1" dirty="0">
                <a:latin typeface="Times New Roman" charset="0"/>
                <a:cs typeface="Times New Roman" charset="0"/>
              </a:rPr>
              <a:t>f</a:t>
            </a:r>
            <a:r>
              <a:rPr lang="en-US" dirty="0">
                <a:latin typeface="Times New Roman" charset="0"/>
                <a:cs typeface="Times New Roman" charset="0"/>
              </a:rPr>
              <a:t> (</a:t>
            </a:r>
            <a:r>
              <a:rPr lang="en-US" i="1" dirty="0">
                <a:latin typeface="Times New Roman" charset="0"/>
                <a:cs typeface="Times New Roman" charset="0"/>
              </a:rPr>
              <a:t>x</a:t>
            </a:r>
            <a:r>
              <a:rPr lang="en-US" dirty="0">
                <a:latin typeface="Times New Roman" charset="0"/>
                <a:cs typeface="Times New Roman" charset="0"/>
              </a:rPr>
              <a:t>) = </a:t>
            </a:r>
            <a:r>
              <a:rPr lang="en-US" i="1" dirty="0">
                <a:latin typeface="Times New Roman" charset="0"/>
                <a:cs typeface="Times New Roman" charset="0"/>
              </a:rPr>
              <a:t>x </a:t>
            </a:r>
            <a:r>
              <a:rPr lang="en-US" dirty="0">
                <a:latin typeface="Times New Roman" charset="0"/>
                <a:cs typeface="Times New Roman" charset="0"/>
              </a:rPr>
              <a:t>+ 1</a:t>
            </a:r>
          </a:p>
          <a:p>
            <a:pPr algn="l">
              <a:spcBef>
                <a:spcPts val="1075"/>
              </a:spcBef>
              <a:buClr>
                <a:srgbClr val="006600"/>
              </a:buClr>
              <a:buSzPct val="80000"/>
            </a:pPr>
            <a:endParaRPr lang="en-US" dirty="0">
              <a:latin typeface="Times New Roman" charset="0"/>
              <a:cs typeface="Times New Roman" charset="0"/>
            </a:endParaRPr>
          </a:p>
        </p:txBody>
      </p:sp>
      <p:sp>
        <p:nvSpPr>
          <p:cNvPr id="23" name="Rectangle 148"/>
          <p:cNvSpPr>
            <a:spLocks noChangeArrowheads="1"/>
          </p:cNvSpPr>
          <p:nvPr/>
        </p:nvSpPr>
        <p:spPr bwMode="auto">
          <a:xfrm>
            <a:off x="990600" y="3276600"/>
            <a:ext cx="1970087" cy="18208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2075" tIns="46038" rIns="92075" bIns="46038"/>
          <a:lstStyle/>
          <a:p>
            <a:pPr algn="l">
              <a:spcBef>
                <a:spcPct val="100000"/>
              </a:spcBef>
              <a:buClr>
                <a:srgbClr val="006600"/>
              </a:buClr>
              <a:buSzPct val="85000"/>
              <a:defRPr/>
            </a:pPr>
            <a:r>
              <a:rPr lang="en-US" sz="1600" dirty="0">
                <a:latin typeface="Times New Roman"/>
                <a:cs typeface="Times New Roman"/>
              </a:rPr>
              <a:t>Commands:</a:t>
            </a:r>
          </a:p>
          <a:p>
            <a:pPr algn="l">
              <a:spcBef>
                <a:spcPts val="720"/>
              </a:spcBef>
              <a:buSzPct val="65000"/>
              <a:defRPr/>
            </a:pPr>
            <a:r>
              <a:rPr lang="en-US" sz="1600" dirty="0">
                <a:latin typeface="Consolas"/>
                <a:cs typeface="Consolas"/>
              </a:rPr>
              <a:t>L  </a:t>
            </a:r>
            <a:r>
              <a:rPr lang="en-US" sz="1400" dirty="0">
                <a:latin typeface="Consolas"/>
                <a:cs typeface="Consolas"/>
              </a:rPr>
              <a:t>(go</a:t>
            </a:r>
            <a:r>
              <a:rPr lang="en-US" sz="1600" dirty="0">
                <a:latin typeface="+mn-lt"/>
                <a:cs typeface="Consolas"/>
              </a:rPr>
              <a:t> </a:t>
            </a:r>
            <a:r>
              <a:rPr lang="en-US" sz="1400" dirty="0">
                <a:latin typeface="Consolas"/>
                <a:cs typeface="Consolas"/>
              </a:rPr>
              <a:t>left)</a:t>
            </a:r>
          </a:p>
          <a:p>
            <a:pPr algn="l">
              <a:spcBef>
                <a:spcPts val="720"/>
              </a:spcBef>
              <a:buSzPct val="65000"/>
              <a:defRPr/>
            </a:pPr>
            <a:r>
              <a:rPr lang="en-US" sz="1600" dirty="0">
                <a:latin typeface="Consolas"/>
                <a:cs typeface="Consolas"/>
              </a:rPr>
              <a:t>R  </a:t>
            </a:r>
            <a:r>
              <a:rPr lang="en-US" sz="1400" dirty="0">
                <a:latin typeface="Consolas"/>
                <a:cs typeface="Consolas"/>
              </a:rPr>
              <a:t>(go</a:t>
            </a:r>
            <a:r>
              <a:rPr lang="en-US" sz="1400" dirty="0">
                <a:cs typeface="Consolas"/>
              </a:rPr>
              <a:t> </a:t>
            </a:r>
            <a:r>
              <a:rPr lang="en-US" sz="1400" dirty="0">
                <a:latin typeface="Consolas"/>
                <a:cs typeface="Consolas"/>
              </a:rPr>
              <a:t>right)</a:t>
            </a:r>
            <a:endParaRPr lang="en-US" sz="1400" dirty="0">
              <a:latin typeface="+mn-lt"/>
              <a:cs typeface="Consolas"/>
            </a:endParaRPr>
          </a:p>
          <a:p>
            <a:pPr algn="l">
              <a:spcBef>
                <a:spcPts val="720"/>
              </a:spcBef>
              <a:buSzPct val="65000"/>
              <a:defRPr/>
            </a:pPr>
            <a:r>
              <a:rPr lang="en-US" sz="1600" dirty="0">
                <a:latin typeface="Wingdings"/>
                <a:ea typeface="Wingdings"/>
                <a:cs typeface="Wingdings"/>
                <a:sym typeface="Wingdings"/>
              </a:rPr>
              <a:t></a:t>
            </a:r>
            <a:r>
              <a:rPr lang="en-US" sz="1600" dirty="0">
                <a:latin typeface="Consolas"/>
                <a:cs typeface="Consolas"/>
              </a:rPr>
              <a:t>  </a:t>
            </a:r>
            <a:r>
              <a:rPr lang="en-US" sz="1400" dirty="0">
                <a:latin typeface="Consolas"/>
                <a:cs typeface="Consolas"/>
              </a:rPr>
              <a:t>(write</a:t>
            </a:r>
            <a:r>
              <a:rPr lang="en-US" sz="1400" dirty="0">
                <a:cs typeface="Consolas"/>
              </a:rPr>
              <a:t> </a:t>
            </a:r>
            <a:r>
              <a:rPr lang="en-US" sz="1400" dirty="0">
                <a:latin typeface="Consolas"/>
                <a:cs typeface="Consolas"/>
              </a:rPr>
              <a:t>mark)</a:t>
            </a:r>
            <a:endParaRPr lang="en-US" sz="1400" dirty="0">
              <a:latin typeface="+mn-lt"/>
              <a:cs typeface="Consolas"/>
            </a:endParaRPr>
          </a:p>
          <a:p>
            <a:pPr algn="l">
              <a:spcBef>
                <a:spcPts val="720"/>
              </a:spcBef>
              <a:buSzPct val="65000"/>
              <a:defRPr/>
            </a:pPr>
            <a:r>
              <a:rPr lang="en-US" sz="1800" dirty="0">
                <a:latin typeface="Consolas"/>
                <a:cs typeface="Consolas"/>
              </a:rPr>
              <a:t>-</a:t>
            </a:r>
            <a:r>
              <a:rPr lang="en-US" sz="1600" dirty="0">
                <a:latin typeface="Consolas"/>
                <a:cs typeface="Consolas"/>
              </a:rPr>
              <a:t>  </a:t>
            </a:r>
            <a:r>
              <a:rPr lang="en-US" sz="1400" dirty="0">
                <a:latin typeface="Consolas"/>
                <a:cs typeface="Consolas"/>
              </a:rPr>
              <a:t>(write</a:t>
            </a:r>
            <a:r>
              <a:rPr lang="en-US" sz="1400" dirty="0">
                <a:cs typeface="Consolas"/>
              </a:rPr>
              <a:t> </a:t>
            </a:r>
            <a:r>
              <a:rPr lang="en-US" sz="1400" dirty="0">
                <a:latin typeface="Consolas"/>
                <a:cs typeface="Consolas"/>
              </a:rPr>
              <a:t>blank)</a:t>
            </a:r>
            <a:endParaRPr lang="en-US" sz="1400" dirty="0">
              <a:latin typeface="+mn-lt"/>
              <a:cs typeface="Consolas"/>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 Box 9">
            <a:extLst>
              <a:ext uri="{FF2B5EF4-FFF2-40B4-BE49-F238E27FC236}">
                <a16:creationId xmlns:a16="http://schemas.microsoft.com/office/drawing/2014/main" id="{42181E89-EB2C-8040-A767-432505C404C5}"/>
              </a:ext>
            </a:extLst>
          </p:cNvPr>
          <p:cNvSpPr txBox="1">
            <a:spLocks noChangeArrowheads="1"/>
          </p:cNvSpPr>
          <p:nvPr/>
        </p:nvSpPr>
        <p:spPr bwMode="auto">
          <a:xfrm>
            <a:off x="3563938" y="3573463"/>
            <a:ext cx="2074862" cy="1439862"/>
          </a:xfrm>
          <a:prstGeom prst="rect">
            <a:avLst/>
          </a:prstGeom>
          <a:solidFill>
            <a:schemeClr val="bg1"/>
          </a:solidFill>
          <a:ln w="9525">
            <a:solidFill>
              <a:srgbClr val="293973"/>
            </a:solidFill>
            <a:miter lim="800000"/>
            <a:headEnd/>
            <a:tailEnd/>
          </a:ln>
          <a:effectLst>
            <a:outerShdw blurRad="50800" dist="38100" dir="2700000" algn="tl" rotWithShape="0">
              <a:prstClr val="black">
                <a:alpha val="40000"/>
              </a:prstClr>
            </a:outerShdw>
          </a:effectLst>
        </p:spPr>
        <p:txBody>
          <a:bodyPr lIns="201600" tIns="46800" rIns="0" bIns="46800" anchor="ctr"/>
          <a:lstStyle>
            <a:lvl1pPr marL="342900" indent="-342900">
              <a:defRPr sz="2400">
                <a:solidFill>
                  <a:schemeClr val="tx1"/>
                </a:solidFill>
                <a:latin typeface="Arial" charset="0"/>
                <a:ea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algn="l">
              <a:lnSpc>
                <a:spcPct val="90000"/>
              </a:lnSpc>
              <a:spcBef>
                <a:spcPts val="400"/>
              </a:spcBef>
              <a:buClr>
                <a:srgbClr val="006600"/>
              </a:buClr>
              <a:buSzPct val="85000"/>
              <a:defRPr/>
            </a:pPr>
            <a:r>
              <a:rPr lang="en-US" sz="1400" dirty="0">
                <a:latin typeface="Consolas" charset="0"/>
                <a:ea typeface="Arial Unicode MS" charset="0"/>
                <a:cs typeface="Consolas" charset="0"/>
              </a:rPr>
              <a:t>1:       L    2</a:t>
            </a:r>
          </a:p>
          <a:p>
            <a:pPr algn="l">
              <a:lnSpc>
                <a:spcPct val="90000"/>
              </a:lnSpc>
              <a:spcBef>
                <a:spcPts val="400"/>
              </a:spcBef>
              <a:buClr>
                <a:srgbClr val="006600"/>
              </a:buClr>
              <a:buSzPct val="85000"/>
              <a:defRPr/>
            </a:pPr>
            <a:r>
              <a:rPr lang="en-US" sz="1400" dirty="0">
                <a:latin typeface="Consolas" charset="0"/>
                <a:ea typeface="Arial Unicode MS" charset="0"/>
                <a:cs typeface="Consolas" charset="0"/>
              </a:rPr>
              <a:t>2:</a:t>
            </a:r>
            <a:r>
              <a:rPr lang="en-US" sz="1400" dirty="0">
                <a:latin typeface="Wingdings"/>
                <a:ea typeface="Wingdings"/>
                <a:cs typeface="Wingdings"/>
                <a:sym typeface="Wingdings"/>
              </a:rPr>
              <a:t> </a:t>
            </a:r>
            <a:r>
              <a:rPr lang="en-US" sz="1400" dirty="0">
                <a:latin typeface="Consolas" charset="0"/>
                <a:ea typeface="Arial Unicode MS" charset="0"/>
                <a:cs typeface="Consolas" charset="0"/>
              </a:rPr>
              <a:t>         1</a:t>
            </a:r>
          </a:p>
          <a:p>
            <a:pPr algn="l">
              <a:lnSpc>
                <a:spcPct val="90000"/>
              </a:lnSpc>
              <a:spcBef>
                <a:spcPts val="400"/>
              </a:spcBef>
              <a:buClr>
                <a:srgbClr val="006600"/>
              </a:buClr>
              <a:buSzPct val="85000"/>
              <a:defRPr/>
            </a:pPr>
            <a:r>
              <a:rPr lang="en-US" sz="1400" dirty="0">
                <a:latin typeface="Consolas" charset="0"/>
                <a:ea typeface="Arial Unicode MS" charset="0"/>
                <a:cs typeface="Consolas" charset="0"/>
              </a:rPr>
              <a:t>3:       </a:t>
            </a:r>
            <a:r>
              <a:rPr lang="en-US" sz="1400" dirty="0">
                <a:latin typeface="Wingdings"/>
                <a:ea typeface="Wingdings"/>
                <a:cs typeface="Wingdings"/>
                <a:sym typeface="Wingdings"/>
              </a:rPr>
              <a:t> </a:t>
            </a:r>
            <a:r>
              <a:rPr lang="en-US" sz="1400" dirty="0">
                <a:latin typeface="Consolas" charset="0"/>
                <a:ea typeface="Arial Unicode MS" charset="0"/>
                <a:cs typeface="Consolas" charset="0"/>
              </a:rPr>
              <a:t>  4</a:t>
            </a:r>
          </a:p>
          <a:p>
            <a:pPr algn="l">
              <a:lnSpc>
                <a:spcPct val="90000"/>
              </a:lnSpc>
              <a:spcBef>
                <a:spcPts val="400"/>
              </a:spcBef>
              <a:buClr>
                <a:srgbClr val="006600"/>
              </a:buClr>
              <a:buSzPct val="85000"/>
              <a:defRPr/>
            </a:pPr>
            <a:r>
              <a:rPr lang="en-US" sz="1400" dirty="0">
                <a:latin typeface="Consolas" charset="0"/>
                <a:ea typeface="Arial Unicode MS" charset="0"/>
                <a:cs typeface="Consolas" charset="0"/>
              </a:rPr>
              <a:t>4:       R   </a:t>
            </a:r>
            <a:r>
              <a:rPr lang="en-US" sz="1600" dirty="0">
                <a:latin typeface="Consolas" charset="0"/>
                <a:ea typeface="Arial Unicode MS" charset="0"/>
                <a:cs typeface="Consolas" charset="0"/>
              </a:rPr>
              <a:t> </a:t>
            </a:r>
            <a:r>
              <a:rPr lang="en-US" sz="1400" dirty="0">
                <a:latin typeface="Consolas" charset="0"/>
                <a:ea typeface="Arial Unicode MS" charset="0"/>
                <a:cs typeface="Consolas" charset="0"/>
              </a:rPr>
              <a:t>5</a:t>
            </a:r>
          </a:p>
          <a:p>
            <a:pPr algn="l">
              <a:lnSpc>
                <a:spcPct val="90000"/>
              </a:lnSpc>
              <a:spcBef>
                <a:spcPts val="400"/>
              </a:spcBef>
              <a:buClr>
                <a:srgbClr val="006600"/>
              </a:buClr>
              <a:buSzPct val="85000"/>
              <a:defRPr/>
            </a:pPr>
            <a:r>
              <a:rPr lang="en-US" sz="1400" dirty="0">
                <a:latin typeface="Consolas" charset="0"/>
                <a:ea typeface="Arial Unicode MS" charset="0"/>
                <a:cs typeface="Consolas" charset="0"/>
              </a:rPr>
              <a:t>5:  </a:t>
            </a:r>
            <a:r>
              <a:rPr lang="en-US" sz="1400" dirty="0">
                <a:latin typeface="Wingdings"/>
                <a:ea typeface="Wingdings"/>
                <a:cs typeface="Wingdings"/>
                <a:sym typeface="Wingdings"/>
              </a:rPr>
              <a:t></a:t>
            </a:r>
            <a:r>
              <a:rPr lang="en-US" sz="1200" dirty="0">
                <a:latin typeface="Consolas" charset="0"/>
                <a:ea typeface="Arial Unicode MS" charset="0"/>
                <a:cs typeface="Consolas" charset="0"/>
              </a:rPr>
              <a:t> </a:t>
            </a:r>
            <a:r>
              <a:rPr lang="en-US" sz="1400" dirty="0">
                <a:latin typeface="Consolas" charset="0"/>
                <a:ea typeface="Arial Unicode MS" charset="0"/>
                <a:cs typeface="Consolas" charset="0"/>
              </a:rPr>
              <a:t>        4</a:t>
            </a:r>
          </a:p>
        </p:txBody>
      </p:sp>
      <p:sp>
        <p:nvSpPr>
          <p:cNvPr id="171010" name="Rectangle 2"/>
          <p:cNvSpPr>
            <a:spLocks noGrp="1" noChangeArrowheads="1"/>
          </p:cNvSpPr>
          <p:nvPr>
            <p:ph type="title" idx="4294967295"/>
          </p:nvPr>
        </p:nvSpPr>
        <p:spPr/>
        <p:txBody>
          <a:bodyPr/>
          <a:lstStyle/>
          <a:p>
            <a:pPr>
              <a:defRPr/>
            </a:pPr>
            <a:r>
              <a:rPr lang="en-US" dirty="0"/>
              <a:t>Turing machine</a:t>
            </a:r>
          </a:p>
        </p:txBody>
      </p:sp>
      <p:sp>
        <p:nvSpPr>
          <p:cNvPr id="67586" name="Rectangle 301"/>
          <p:cNvSpPr>
            <a:spLocks noChangeArrowheads="1"/>
          </p:cNvSpPr>
          <p:nvPr/>
        </p:nvSpPr>
        <p:spPr bwMode="auto">
          <a:xfrm>
            <a:off x="250825" y="1990725"/>
            <a:ext cx="288925" cy="2873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tIns="0" bIns="46800" anchor="ctr"/>
          <a:lstStyle/>
          <a:p>
            <a:r>
              <a:rPr lang="en-US" sz="2800" dirty="0"/>
              <a:t>...</a:t>
            </a:r>
          </a:p>
        </p:txBody>
      </p:sp>
      <p:sp>
        <p:nvSpPr>
          <p:cNvPr id="257" name="Rectangle 301"/>
          <p:cNvSpPr>
            <a:spLocks noChangeArrowheads="1"/>
          </p:cNvSpPr>
          <p:nvPr/>
        </p:nvSpPr>
        <p:spPr bwMode="auto">
          <a:xfrm>
            <a:off x="2339975" y="2062163"/>
            <a:ext cx="287338" cy="288925"/>
          </a:xfrm>
          <a:prstGeom prst="rect">
            <a:avLst/>
          </a:prstGeom>
          <a:solidFill>
            <a:srgbClr val="EEFFBF"/>
          </a:solidFill>
          <a:ln w="12700">
            <a:solidFill>
              <a:schemeClr val="tx1">
                <a:lumMod val="50000"/>
                <a:lumOff val="50000"/>
              </a:schemeClr>
            </a:solidFill>
            <a:miter lim="800000"/>
            <a:headEnd/>
            <a:tailEnd/>
          </a:ln>
        </p:spPr>
        <p:txBody>
          <a:bodyPr wrap="none" tIns="0" bIns="46800" anchor="ctr"/>
          <a:lstStyle/>
          <a:p>
            <a:pPr>
              <a:defRPr/>
            </a:pPr>
            <a:r>
              <a:rPr lang="en-US" sz="1400" dirty="0">
                <a:latin typeface="Wingdings"/>
                <a:ea typeface="Wingdings"/>
                <a:cs typeface="Wingdings"/>
                <a:sym typeface="Wingdings"/>
              </a:rPr>
              <a:t></a:t>
            </a:r>
            <a:endParaRPr lang="en-US" sz="1400" dirty="0">
              <a:latin typeface="Wingdings"/>
              <a:ea typeface="Wingdings"/>
              <a:cs typeface="Wingdings"/>
            </a:endParaRPr>
          </a:p>
        </p:txBody>
      </p:sp>
      <p:sp>
        <p:nvSpPr>
          <p:cNvPr id="258" name="Rectangle 301"/>
          <p:cNvSpPr>
            <a:spLocks noChangeArrowheads="1"/>
          </p:cNvSpPr>
          <p:nvPr/>
        </p:nvSpPr>
        <p:spPr bwMode="auto">
          <a:xfrm>
            <a:off x="2627313" y="2062163"/>
            <a:ext cx="288925" cy="288925"/>
          </a:xfrm>
          <a:prstGeom prst="rect">
            <a:avLst/>
          </a:prstGeom>
          <a:solidFill>
            <a:srgbClr val="EEFFBF"/>
          </a:solidFill>
          <a:ln w="12700">
            <a:solidFill>
              <a:schemeClr val="tx1">
                <a:lumMod val="50000"/>
                <a:lumOff val="50000"/>
              </a:schemeClr>
            </a:solidFill>
            <a:miter lim="800000"/>
            <a:headEnd/>
            <a:tailEnd/>
          </a:ln>
        </p:spPr>
        <p:txBody>
          <a:bodyPr wrap="none" tIns="0" bIns="46800" anchor="ctr"/>
          <a:lstStyle/>
          <a:p>
            <a:pPr>
              <a:defRPr/>
            </a:pPr>
            <a:endParaRPr lang="en-US" sz="1400" dirty="0"/>
          </a:p>
        </p:txBody>
      </p:sp>
      <p:sp>
        <p:nvSpPr>
          <p:cNvPr id="67589" name="Down Arrow 258"/>
          <p:cNvSpPr>
            <a:spLocks noChangeArrowheads="1"/>
          </p:cNvSpPr>
          <p:nvPr/>
        </p:nvSpPr>
        <p:spPr bwMode="auto">
          <a:xfrm>
            <a:off x="2627313" y="1700213"/>
            <a:ext cx="212725" cy="290512"/>
          </a:xfrm>
          <a:prstGeom prst="downArrow">
            <a:avLst>
              <a:gd name="adj1" fmla="val 50000"/>
              <a:gd name="adj2" fmla="val 49879"/>
            </a:avLst>
          </a:prstGeom>
          <a:solidFill>
            <a:srgbClr val="CC3300"/>
          </a:solidFill>
          <a:ln w="12700">
            <a:solidFill>
              <a:srgbClr val="800000"/>
            </a:solidFill>
            <a:round/>
            <a:headEnd/>
            <a:tailEnd/>
          </a:ln>
        </p:spPr>
        <p:txBody>
          <a:bodyPr/>
          <a:lstStyle/>
          <a:p>
            <a:endParaRPr lang="en-US" dirty="0"/>
          </a:p>
        </p:txBody>
      </p:sp>
      <p:sp>
        <p:nvSpPr>
          <p:cNvPr id="67590" name="Rectangle 301"/>
          <p:cNvSpPr>
            <a:spLocks noChangeArrowheads="1"/>
          </p:cNvSpPr>
          <p:nvPr/>
        </p:nvSpPr>
        <p:spPr bwMode="auto">
          <a:xfrm>
            <a:off x="3563938" y="1990725"/>
            <a:ext cx="287337" cy="2873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tIns="0" bIns="46800" anchor="ctr"/>
          <a:lstStyle/>
          <a:p>
            <a:r>
              <a:rPr lang="en-US" sz="2800" dirty="0"/>
              <a:t>...</a:t>
            </a:r>
          </a:p>
        </p:txBody>
      </p:sp>
      <p:sp>
        <p:nvSpPr>
          <p:cNvPr id="262" name="Rectangle 301"/>
          <p:cNvSpPr>
            <a:spLocks noChangeArrowheads="1"/>
          </p:cNvSpPr>
          <p:nvPr/>
        </p:nvSpPr>
        <p:spPr bwMode="auto">
          <a:xfrm>
            <a:off x="1763713" y="2062163"/>
            <a:ext cx="287337" cy="288925"/>
          </a:xfrm>
          <a:prstGeom prst="rect">
            <a:avLst/>
          </a:prstGeom>
          <a:solidFill>
            <a:srgbClr val="EEFFBF"/>
          </a:solidFill>
          <a:ln w="12700">
            <a:solidFill>
              <a:schemeClr val="tx1">
                <a:lumMod val="50000"/>
                <a:lumOff val="50000"/>
              </a:schemeClr>
            </a:solidFill>
            <a:miter lim="800000"/>
            <a:headEnd/>
            <a:tailEnd/>
          </a:ln>
        </p:spPr>
        <p:txBody>
          <a:bodyPr wrap="none" tIns="0" bIns="46800" anchor="ctr"/>
          <a:lstStyle/>
          <a:p>
            <a:pPr>
              <a:defRPr/>
            </a:pPr>
            <a:r>
              <a:rPr lang="en-US" sz="1400" dirty="0">
                <a:latin typeface="Wingdings"/>
                <a:ea typeface="Wingdings"/>
                <a:cs typeface="Wingdings"/>
                <a:sym typeface="Wingdings"/>
              </a:rPr>
              <a:t></a:t>
            </a:r>
            <a:endParaRPr lang="en-US" sz="1400" dirty="0">
              <a:latin typeface="Wingdings"/>
              <a:ea typeface="Wingdings"/>
              <a:cs typeface="Wingdings"/>
            </a:endParaRPr>
          </a:p>
        </p:txBody>
      </p:sp>
      <p:sp>
        <p:nvSpPr>
          <p:cNvPr id="263" name="Rectangle 301"/>
          <p:cNvSpPr>
            <a:spLocks noChangeArrowheads="1"/>
          </p:cNvSpPr>
          <p:nvPr/>
        </p:nvSpPr>
        <p:spPr bwMode="auto">
          <a:xfrm>
            <a:off x="2051050" y="2062163"/>
            <a:ext cx="288925" cy="288925"/>
          </a:xfrm>
          <a:prstGeom prst="rect">
            <a:avLst/>
          </a:prstGeom>
          <a:solidFill>
            <a:srgbClr val="EEFFBF"/>
          </a:solidFill>
          <a:ln w="12700">
            <a:solidFill>
              <a:schemeClr val="tx1">
                <a:lumMod val="50000"/>
                <a:lumOff val="50000"/>
              </a:schemeClr>
            </a:solidFill>
            <a:miter lim="800000"/>
            <a:headEnd/>
            <a:tailEnd/>
          </a:ln>
        </p:spPr>
        <p:txBody>
          <a:bodyPr wrap="none" tIns="0" bIns="46800" anchor="ctr"/>
          <a:lstStyle/>
          <a:p>
            <a:pPr>
              <a:defRPr/>
            </a:pPr>
            <a:r>
              <a:rPr lang="en-US" sz="1400" dirty="0">
                <a:latin typeface="Wingdings"/>
                <a:ea typeface="Wingdings"/>
                <a:cs typeface="Wingdings"/>
                <a:sym typeface="Wingdings"/>
              </a:rPr>
              <a:t></a:t>
            </a:r>
            <a:endParaRPr lang="en-US" sz="1400" dirty="0">
              <a:latin typeface="Wingdings"/>
              <a:ea typeface="Wingdings"/>
              <a:cs typeface="Wingdings"/>
            </a:endParaRPr>
          </a:p>
        </p:txBody>
      </p:sp>
      <p:sp>
        <p:nvSpPr>
          <p:cNvPr id="264" name="Rectangle 301"/>
          <p:cNvSpPr>
            <a:spLocks noChangeArrowheads="1"/>
          </p:cNvSpPr>
          <p:nvPr/>
        </p:nvSpPr>
        <p:spPr bwMode="auto">
          <a:xfrm>
            <a:off x="900113" y="2062163"/>
            <a:ext cx="287337" cy="288925"/>
          </a:xfrm>
          <a:prstGeom prst="rect">
            <a:avLst/>
          </a:prstGeom>
          <a:solidFill>
            <a:srgbClr val="EEFFBF"/>
          </a:solidFill>
          <a:ln w="12700">
            <a:solidFill>
              <a:schemeClr val="tx1">
                <a:lumMod val="50000"/>
                <a:lumOff val="50000"/>
              </a:schemeClr>
            </a:solidFill>
            <a:miter lim="800000"/>
            <a:headEnd/>
            <a:tailEnd/>
          </a:ln>
        </p:spPr>
        <p:txBody>
          <a:bodyPr wrap="none" tIns="0" bIns="46800" anchor="ctr"/>
          <a:lstStyle/>
          <a:p>
            <a:pPr>
              <a:defRPr/>
            </a:pPr>
            <a:endParaRPr lang="en-US" sz="1800" dirty="0"/>
          </a:p>
        </p:txBody>
      </p:sp>
      <p:sp>
        <p:nvSpPr>
          <p:cNvPr id="265" name="Rectangle 301"/>
          <p:cNvSpPr>
            <a:spLocks noChangeArrowheads="1"/>
          </p:cNvSpPr>
          <p:nvPr/>
        </p:nvSpPr>
        <p:spPr bwMode="auto">
          <a:xfrm>
            <a:off x="1187450" y="2062163"/>
            <a:ext cx="288925" cy="288925"/>
          </a:xfrm>
          <a:prstGeom prst="rect">
            <a:avLst/>
          </a:prstGeom>
          <a:solidFill>
            <a:srgbClr val="EEFFBF"/>
          </a:solidFill>
          <a:ln w="12700">
            <a:solidFill>
              <a:schemeClr val="tx1">
                <a:lumMod val="50000"/>
                <a:lumOff val="50000"/>
              </a:schemeClr>
            </a:solidFill>
            <a:miter lim="800000"/>
            <a:headEnd/>
            <a:tailEnd/>
          </a:ln>
        </p:spPr>
        <p:txBody>
          <a:bodyPr wrap="none" tIns="0" bIns="46800" anchor="ctr"/>
          <a:lstStyle/>
          <a:p>
            <a:pPr>
              <a:defRPr/>
            </a:pPr>
            <a:endParaRPr lang="en-US" sz="1800" dirty="0"/>
          </a:p>
        </p:txBody>
      </p:sp>
      <p:sp>
        <p:nvSpPr>
          <p:cNvPr id="266" name="Rectangle 301"/>
          <p:cNvSpPr>
            <a:spLocks noChangeArrowheads="1"/>
          </p:cNvSpPr>
          <p:nvPr/>
        </p:nvSpPr>
        <p:spPr bwMode="auto">
          <a:xfrm>
            <a:off x="2916238" y="2062163"/>
            <a:ext cx="287337" cy="288925"/>
          </a:xfrm>
          <a:prstGeom prst="rect">
            <a:avLst/>
          </a:prstGeom>
          <a:solidFill>
            <a:srgbClr val="EEFFBF"/>
          </a:solidFill>
          <a:ln w="12700">
            <a:solidFill>
              <a:schemeClr val="tx1">
                <a:lumMod val="50000"/>
                <a:lumOff val="50000"/>
              </a:schemeClr>
            </a:solidFill>
            <a:miter lim="800000"/>
            <a:headEnd/>
            <a:tailEnd/>
          </a:ln>
        </p:spPr>
        <p:txBody>
          <a:bodyPr wrap="none" tIns="0" bIns="46800" anchor="ctr"/>
          <a:lstStyle/>
          <a:p>
            <a:pPr>
              <a:defRPr/>
            </a:pPr>
            <a:endParaRPr lang="en-US" sz="1800" dirty="0"/>
          </a:p>
        </p:txBody>
      </p:sp>
      <p:sp>
        <p:nvSpPr>
          <p:cNvPr id="267" name="Rectangle 301"/>
          <p:cNvSpPr>
            <a:spLocks noChangeArrowheads="1"/>
          </p:cNvSpPr>
          <p:nvPr/>
        </p:nvSpPr>
        <p:spPr bwMode="auto">
          <a:xfrm>
            <a:off x="3203575" y="2062163"/>
            <a:ext cx="288925" cy="288925"/>
          </a:xfrm>
          <a:prstGeom prst="rect">
            <a:avLst/>
          </a:prstGeom>
          <a:solidFill>
            <a:srgbClr val="EEFFBF"/>
          </a:solidFill>
          <a:ln w="12700">
            <a:solidFill>
              <a:schemeClr val="tx1">
                <a:lumMod val="50000"/>
                <a:lumOff val="50000"/>
              </a:schemeClr>
            </a:solidFill>
            <a:miter lim="800000"/>
            <a:headEnd/>
            <a:tailEnd/>
          </a:ln>
        </p:spPr>
        <p:txBody>
          <a:bodyPr wrap="none" tIns="0" bIns="46800" anchor="ctr"/>
          <a:lstStyle/>
          <a:p>
            <a:pPr>
              <a:defRPr/>
            </a:pPr>
            <a:endParaRPr lang="en-US" sz="1800" dirty="0"/>
          </a:p>
        </p:txBody>
      </p:sp>
      <p:sp>
        <p:nvSpPr>
          <p:cNvPr id="268" name="Rectangle 301"/>
          <p:cNvSpPr>
            <a:spLocks noChangeArrowheads="1"/>
          </p:cNvSpPr>
          <p:nvPr/>
        </p:nvSpPr>
        <p:spPr bwMode="auto">
          <a:xfrm>
            <a:off x="611188" y="2062163"/>
            <a:ext cx="288925" cy="288925"/>
          </a:xfrm>
          <a:prstGeom prst="rect">
            <a:avLst/>
          </a:prstGeom>
          <a:solidFill>
            <a:srgbClr val="EEFFBF"/>
          </a:solidFill>
          <a:ln w="12700">
            <a:solidFill>
              <a:schemeClr val="tx1">
                <a:lumMod val="50000"/>
                <a:lumOff val="50000"/>
              </a:schemeClr>
            </a:solidFill>
            <a:miter lim="800000"/>
            <a:headEnd/>
            <a:tailEnd/>
          </a:ln>
        </p:spPr>
        <p:txBody>
          <a:bodyPr wrap="none" tIns="0" bIns="46800" anchor="ctr"/>
          <a:lstStyle/>
          <a:p>
            <a:pPr>
              <a:defRPr/>
            </a:pPr>
            <a:endParaRPr lang="en-US" sz="1800" dirty="0"/>
          </a:p>
        </p:txBody>
      </p:sp>
      <p:sp>
        <p:nvSpPr>
          <p:cNvPr id="21" name="Rectangle 301"/>
          <p:cNvSpPr>
            <a:spLocks noChangeArrowheads="1"/>
          </p:cNvSpPr>
          <p:nvPr/>
        </p:nvSpPr>
        <p:spPr bwMode="auto">
          <a:xfrm>
            <a:off x="1476375" y="2060575"/>
            <a:ext cx="287338" cy="288925"/>
          </a:xfrm>
          <a:prstGeom prst="rect">
            <a:avLst/>
          </a:prstGeom>
          <a:solidFill>
            <a:srgbClr val="EEFFBF"/>
          </a:solidFill>
          <a:ln w="12700">
            <a:solidFill>
              <a:schemeClr val="tx1">
                <a:lumMod val="50000"/>
                <a:lumOff val="50000"/>
              </a:schemeClr>
            </a:solidFill>
            <a:miter lim="800000"/>
            <a:headEnd/>
            <a:tailEnd/>
          </a:ln>
        </p:spPr>
        <p:txBody>
          <a:bodyPr wrap="none" tIns="0" bIns="46800" anchor="ctr"/>
          <a:lstStyle/>
          <a:p>
            <a:pPr>
              <a:defRPr/>
            </a:pPr>
            <a:r>
              <a:rPr lang="en-US" sz="1400" dirty="0">
                <a:latin typeface="Wingdings"/>
                <a:ea typeface="Wingdings"/>
                <a:cs typeface="Wingdings"/>
                <a:sym typeface="Wingdings"/>
              </a:rPr>
              <a:t></a:t>
            </a:r>
            <a:endParaRPr lang="en-US" sz="1400" dirty="0">
              <a:latin typeface="Wingdings"/>
              <a:ea typeface="Wingdings"/>
              <a:cs typeface="Wingdings"/>
            </a:endParaRPr>
          </a:p>
        </p:txBody>
      </p:sp>
      <p:sp>
        <p:nvSpPr>
          <p:cNvPr id="67601" name="Rounded Rectangle 24"/>
          <p:cNvSpPr>
            <a:spLocks noChangeArrowheads="1"/>
          </p:cNvSpPr>
          <p:nvPr/>
        </p:nvSpPr>
        <p:spPr bwMode="auto">
          <a:xfrm>
            <a:off x="3419475" y="4437063"/>
            <a:ext cx="2376488" cy="215900"/>
          </a:xfrm>
          <a:prstGeom prst="roundRect">
            <a:avLst>
              <a:gd name="adj" fmla="val 16667"/>
            </a:avLst>
          </a:prstGeom>
          <a:solidFill>
            <a:srgbClr val="E7D051">
              <a:alpha val="36862"/>
            </a:srgbClr>
          </a:solidFill>
          <a:ln w="12700">
            <a:solidFill>
              <a:schemeClr val="tx1"/>
            </a:solidFill>
            <a:round/>
            <a:headEnd/>
            <a:tailEnd/>
          </a:ln>
        </p:spPr>
        <p:txBody>
          <a:bodyPr/>
          <a:lstStyle/>
          <a:p>
            <a:endParaRPr lang="en-US" dirty="0"/>
          </a:p>
        </p:txBody>
      </p:sp>
      <p:sp>
        <p:nvSpPr>
          <p:cNvPr id="67602" name="Text Box 9"/>
          <p:cNvSpPr txBox="1">
            <a:spLocks noChangeArrowheads="1"/>
          </p:cNvSpPr>
          <p:nvPr/>
        </p:nvSpPr>
        <p:spPr bwMode="auto">
          <a:xfrm>
            <a:off x="3563938" y="3284538"/>
            <a:ext cx="2160587" cy="2889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201600" tIns="46800" rIns="0" bIns="46800"/>
          <a:lstStyle>
            <a:lvl1pPr marL="342900" indent="-342900">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algn="l">
              <a:lnSpc>
                <a:spcPct val="90000"/>
              </a:lnSpc>
              <a:spcBef>
                <a:spcPts val="400"/>
              </a:spcBef>
              <a:buClr>
                <a:srgbClr val="006600"/>
              </a:buClr>
              <a:buSzPct val="85000"/>
            </a:pPr>
            <a:r>
              <a:rPr lang="en-US" sz="1400" dirty="0">
                <a:latin typeface="Consolas" charset="0"/>
                <a:cs typeface="Arial Unicode MS" charset="0"/>
              </a:rPr>
              <a:t>#  cond  act  next</a:t>
            </a:r>
          </a:p>
        </p:txBody>
      </p:sp>
      <p:sp>
        <p:nvSpPr>
          <p:cNvPr id="67603" name="Rectangle 148"/>
          <p:cNvSpPr>
            <a:spLocks noChangeArrowheads="1"/>
          </p:cNvSpPr>
          <p:nvPr/>
        </p:nvSpPr>
        <p:spPr bwMode="auto">
          <a:xfrm>
            <a:off x="468313" y="836613"/>
            <a:ext cx="7991475" cy="5762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2075" tIns="46038" rIns="92075" bIns="46038"/>
          <a:lstStyle/>
          <a:p>
            <a:pPr algn="l">
              <a:spcBef>
                <a:spcPts val="1075"/>
              </a:spcBef>
              <a:buClr>
                <a:srgbClr val="006600"/>
              </a:buClr>
              <a:buSzPct val="80000"/>
            </a:pPr>
            <a:r>
              <a:rPr lang="en-US" sz="1800" u="sng" dirty="0">
                <a:latin typeface="Times New Roman" charset="0"/>
                <a:cs typeface="Times New Roman" charset="0"/>
              </a:rPr>
              <a:t>Task:</a:t>
            </a:r>
            <a:r>
              <a:rPr lang="en-US" sz="1800" dirty="0">
                <a:latin typeface="Times New Roman" charset="0"/>
                <a:cs typeface="Times New Roman" charset="0"/>
              </a:rPr>
              <a:t> write a program that computes   </a:t>
            </a:r>
            <a:r>
              <a:rPr lang="en-US" i="1" dirty="0">
                <a:latin typeface="Times New Roman" charset="0"/>
                <a:cs typeface="Times New Roman" charset="0"/>
              </a:rPr>
              <a:t>f</a:t>
            </a:r>
            <a:r>
              <a:rPr lang="en-US" dirty="0">
                <a:latin typeface="Times New Roman" charset="0"/>
                <a:cs typeface="Times New Roman" charset="0"/>
              </a:rPr>
              <a:t> (</a:t>
            </a:r>
            <a:r>
              <a:rPr lang="en-US" i="1" dirty="0">
                <a:latin typeface="Times New Roman" charset="0"/>
                <a:cs typeface="Times New Roman" charset="0"/>
              </a:rPr>
              <a:t>x</a:t>
            </a:r>
            <a:r>
              <a:rPr lang="en-US" dirty="0">
                <a:latin typeface="Times New Roman" charset="0"/>
                <a:cs typeface="Times New Roman" charset="0"/>
              </a:rPr>
              <a:t>) = </a:t>
            </a:r>
            <a:r>
              <a:rPr lang="en-US" i="1" dirty="0">
                <a:latin typeface="Times New Roman" charset="0"/>
                <a:cs typeface="Times New Roman" charset="0"/>
              </a:rPr>
              <a:t>x </a:t>
            </a:r>
            <a:r>
              <a:rPr lang="en-US" dirty="0">
                <a:latin typeface="Times New Roman" charset="0"/>
                <a:cs typeface="Times New Roman" charset="0"/>
              </a:rPr>
              <a:t>+ 1</a:t>
            </a:r>
          </a:p>
          <a:p>
            <a:pPr algn="l">
              <a:spcBef>
                <a:spcPts val="1075"/>
              </a:spcBef>
              <a:buClr>
                <a:srgbClr val="006600"/>
              </a:buClr>
              <a:buSzPct val="80000"/>
            </a:pPr>
            <a:endParaRPr lang="en-US" dirty="0">
              <a:latin typeface="Times New Roman" charset="0"/>
              <a:cs typeface="Times New Roman" charset="0"/>
            </a:endParaRPr>
          </a:p>
        </p:txBody>
      </p:sp>
      <p:sp>
        <p:nvSpPr>
          <p:cNvPr id="23" name="Rectangle 148"/>
          <p:cNvSpPr>
            <a:spLocks noChangeArrowheads="1"/>
          </p:cNvSpPr>
          <p:nvPr/>
        </p:nvSpPr>
        <p:spPr bwMode="auto">
          <a:xfrm>
            <a:off x="990600" y="3276600"/>
            <a:ext cx="1970087" cy="18208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2075" tIns="46038" rIns="92075" bIns="46038"/>
          <a:lstStyle/>
          <a:p>
            <a:pPr algn="l">
              <a:spcBef>
                <a:spcPct val="100000"/>
              </a:spcBef>
              <a:buClr>
                <a:srgbClr val="006600"/>
              </a:buClr>
              <a:buSzPct val="85000"/>
              <a:defRPr/>
            </a:pPr>
            <a:r>
              <a:rPr lang="en-US" sz="1600" dirty="0">
                <a:latin typeface="Times New Roman"/>
                <a:cs typeface="Times New Roman"/>
              </a:rPr>
              <a:t>Commands:</a:t>
            </a:r>
          </a:p>
          <a:p>
            <a:pPr algn="l">
              <a:spcBef>
                <a:spcPts val="720"/>
              </a:spcBef>
              <a:buSzPct val="65000"/>
              <a:defRPr/>
            </a:pPr>
            <a:r>
              <a:rPr lang="en-US" sz="1600" dirty="0">
                <a:latin typeface="Consolas"/>
                <a:cs typeface="Consolas"/>
              </a:rPr>
              <a:t>L  </a:t>
            </a:r>
            <a:r>
              <a:rPr lang="en-US" sz="1400" dirty="0">
                <a:latin typeface="Consolas"/>
                <a:cs typeface="Consolas"/>
              </a:rPr>
              <a:t>(go</a:t>
            </a:r>
            <a:r>
              <a:rPr lang="en-US" sz="1600" dirty="0">
                <a:latin typeface="+mn-lt"/>
                <a:cs typeface="Consolas"/>
              </a:rPr>
              <a:t> </a:t>
            </a:r>
            <a:r>
              <a:rPr lang="en-US" sz="1400" dirty="0">
                <a:latin typeface="Consolas"/>
                <a:cs typeface="Consolas"/>
              </a:rPr>
              <a:t>left)</a:t>
            </a:r>
          </a:p>
          <a:p>
            <a:pPr algn="l">
              <a:spcBef>
                <a:spcPts val="720"/>
              </a:spcBef>
              <a:buSzPct val="65000"/>
              <a:defRPr/>
            </a:pPr>
            <a:r>
              <a:rPr lang="en-US" sz="1600" dirty="0">
                <a:latin typeface="Consolas"/>
                <a:cs typeface="Consolas"/>
              </a:rPr>
              <a:t>R  </a:t>
            </a:r>
            <a:r>
              <a:rPr lang="en-US" sz="1400" dirty="0">
                <a:latin typeface="Consolas"/>
                <a:cs typeface="Consolas"/>
              </a:rPr>
              <a:t>(go</a:t>
            </a:r>
            <a:r>
              <a:rPr lang="en-US" sz="1400" dirty="0">
                <a:cs typeface="Consolas"/>
              </a:rPr>
              <a:t> </a:t>
            </a:r>
            <a:r>
              <a:rPr lang="en-US" sz="1400" dirty="0">
                <a:latin typeface="Consolas"/>
                <a:cs typeface="Consolas"/>
              </a:rPr>
              <a:t>right)</a:t>
            </a:r>
            <a:endParaRPr lang="en-US" sz="1400" dirty="0">
              <a:latin typeface="+mn-lt"/>
              <a:cs typeface="Consolas"/>
            </a:endParaRPr>
          </a:p>
          <a:p>
            <a:pPr algn="l">
              <a:spcBef>
                <a:spcPts val="720"/>
              </a:spcBef>
              <a:buSzPct val="65000"/>
              <a:defRPr/>
            </a:pPr>
            <a:r>
              <a:rPr lang="en-US" sz="1600" dirty="0">
                <a:latin typeface="Wingdings"/>
                <a:ea typeface="Wingdings"/>
                <a:cs typeface="Wingdings"/>
                <a:sym typeface="Wingdings"/>
              </a:rPr>
              <a:t></a:t>
            </a:r>
            <a:r>
              <a:rPr lang="en-US" sz="1600" dirty="0">
                <a:latin typeface="Consolas"/>
                <a:cs typeface="Consolas"/>
              </a:rPr>
              <a:t>  </a:t>
            </a:r>
            <a:r>
              <a:rPr lang="en-US" sz="1400" dirty="0">
                <a:latin typeface="Consolas"/>
                <a:cs typeface="Consolas"/>
              </a:rPr>
              <a:t>(write</a:t>
            </a:r>
            <a:r>
              <a:rPr lang="en-US" sz="1400" dirty="0">
                <a:cs typeface="Consolas"/>
              </a:rPr>
              <a:t> </a:t>
            </a:r>
            <a:r>
              <a:rPr lang="en-US" sz="1400" dirty="0">
                <a:latin typeface="Consolas"/>
                <a:cs typeface="Consolas"/>
              </a:rPr>
              <a:t>mark)</a:t>
            </a:r>
            <a:endParaRPr lang="en-US" sz="1400" dirty="0">
              <a:latin typeface="+mn-lt"/>
              <a:cs typeface="Consolas"/>
            </a:endParaRPr>
          </a:p>
          <a:p>
            <a:pPr algn="l">
              <a:spcBef>
                <a:spcPts val="720"/>
              </a:spcBef>
              <a:buSzPct val="65000"/>
              <a:defRPr/>
            </a:pPr>
            <a:r>
              <a:rPr lang="en-US" sz="1800" dirty="0">
                <a:latin typeface="Consolas"/>
                <a:cs typeface="Consolas"/>
              </a:rPr>
              <a:t>-</a:t>
            </a:r>
            <a:r>
              <a:rPr lang="en-US" sz="1600" dirty="0">
                <a:latin typeface="Consolas"/>
                <a:cs typeface="Consolas"/>
              </a:rPr>
              <a:t>  </a:t>
            </a:r>
            <a:r>
              <a:rPr lang="en-US" sz="1400" dirty="0">
                <a:latin typeface="Consolas"/>
                <a:cs typeface="Consolas"/>
              </a:rPr>
              <a:t>(write</a:t>
            </a:r>
            <a:r>
              <a:rPr lang="en-US" sz="1400" dirty="0">
                <a:cs typeface="Consolas"/>
              </a:rPr>
              <a:t> </a:t>
            </a:r>
            <a:r>
              <a:rPr lang="en-US" sz="1400" dirty="0">
                <a:latin typeface="Consolas"/>
                <a:cs typeface="Consolas"/>
              </a:rPr>
              <a:t>blank)</a:t>
            </a:r>
            <a:endParaRPr lang="en-US" sz="1400" dirty="0">
              <a:latin typeface="+mn-lt"/>
              <a:cs typeface="Consolas"/>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 Box 9">
            <a:extLst>
              <a:ext uri="{FF2B5EF4-FFF2-40B4-BE49-F238E27FC236}">
                <a16:creationId xmlns:a16="http://schemas.microsoft.com/office/drawing/2014/main" id="{8437EE2E-D9EA-8443-B23B-B6D6CC96530E}"/>
              </a:ext>
            </a:extLst>
          </p:cNvPr>
          <p:cNvSpPr txBox="1">
            <a:spLocks noChangeArrowheads="1"/>
          </p:cNvSpPr>
          <p:nvPr/>
        </p:nvSpPr>
        <p:spPr bwMode="auto">
          <a:xfrm>
            <a:off x="3563938" y="3573463"/>
            <a:ext cx="2074862" cy="1439862"/>
          </a:xfrm>
          <a:prstGeom prst="rect">
            <a:avLst/>
          </a:prstGeom>
          <a:solidFill>
            <a:schemeClr val="bg1"/>
          </a:solidFill>
          <a:ln w="9525">
            <a:solidFill>
              <a:srgbClr val="293973"/>
            </a:solidFill>
            <a:miter lim="800000"/>
            <a:headEnd/>
            <a:tailEnd/>
          </a:ln>
          <a:effectLst>
            <a:outerShdw blurRad="50800" dist="38100" dir="2700000" algn="tl" rotWithShape="0">
              <a:prstClr val="black">
                <a:alpha val="40000"/>
              </a:prstClr>
            </a:outerShdw>
          </a:effectLst>
        </p:spPr>
        <p:txBody>
          <a:bodyPr lIns="201600" tIns="46800" rIns="0" bIns="46800" anchor="ctr"/>
          <a:lstStyle>
            <a:lvl1pPr marL="342900" indent="-342900">
              <a:defRPr sz="2400">
                <a:solidFill>
                  <a:schemeClr val="tx1"/>
                </a:solidFill>
                <a:latin typeface="Arial" charset="0"/>
                <a:ea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algn="l">
              <a:lnSpc>
                <a:spcPct val="90000"/>
              </a:lnSpc>
              <a:spcBef>
                <a:spcPts val="400"/>
              </a:spcBef>
              <a:buClr>
                <a:srgbClr val="006600"/>
              </a:buClr>
              <a:buSzPct val="85000"/>
              <a:defRPr/>
            </a:pPr>
            <a:r>
              <a:rPr lang="en-US" sz="1400" dirty="0">
                <a:latin typeface="Consolas" charset="0"/>
                <a:ea typeface="Arial Unicode MS" charset="0"/>
                <a:cs typeface="Consolas" charset="0"/>
              </a:rPr>
              <a:t>1:       L    2</a:t>
            </a:r>
          </a:p>
          <a:p>
            <a:pPr algn="l">
              <a:lnSpc>
                <a:spcPct val="90000"/>
              </a:lnSpc>
              <a:spcBef>
                <a:spcPts val="400"/>
              </a:spcBef>
              <a:buClr>
                <a:srgbClr val="006600"/>
              </a:buClr>
              <a:buSzPct val="85000"/>
              <a:defRPr/>
            </a:pPr>
            <a:r>
              <a:rPr lang="en-US" sz="1400" dirty="0">
                <a:latin typeface="Consolas" charset="0"/>
                <a:ea typeface="Arial Unicode MS" charset="0"/>
                <a:cs typeface="Consolas" charset="0"/>
              </a:rPr>
              <a:t>2:</a:t>
            </a:r>
            <a:r>
              <a:rPr lang="en-US" sz="1400" dirty="0">
                <a:latin typeface="Wingdings"/>
                <a:ea typeface="Wingdings"/>
                <a:cs typeface="Wingdings"/>
                <a:sym typeface="Wingdings"/>
              </a:rPr>
              <a:t> </a:t>
            </a:r>
            <a:r>
              <a:rPr lang="en-US" sz="1400" dirty="0">
                <a:latin typeface="Consolas" charset="0"/>
                <a:ea typeface="Arial Unicode MS" charset="0"/>
                <a:cs typeface="Consolas" charset="0"/>
              </a:rPr>
              <a:t>         1</a:t>
            </a:r>
          </a:p>
          <a:p>
            <a:pPr algn="l">
              <a:lnSpc>
                <a:spcPct val="90000"/>
              </a:lnSpc>
              <a:spcBef>
                <a:spcPts val="400"/>
              </a:spcBef>
              <a:buClr>
                <a:srgbClr val="006600"/>
              </a:buClr>
              <a:buSzPct val="85000"/>
              <a:defRPr/>
            </a:pPr>
            <a:r>
              <a:rPr lang="en-US" sz="1400" dirty="0">
                <a:latin typeface="Consolas" charset="0"/>
                <a:ea typeface="Arial Unicode MS" charset="0"/>
                <a:cs typeface="Consolas" charset="0"/>
              </a:rPr>
              <a:t>3:       </a:t>
            </a:r>
            <a:r>
              <a:rPr lang="en-US" sz="1400" dirty="0">
                <a:latin typeface="Wingdings"/>
                <a:ea typeface="Wingdings"/>
                <a:cs typeface="Wingdings"/>
                <a:sym typeface="Wingdings"/>
              </a:rPr>
              <a:t> </a:t>
            </a:r>
            <a:r>
              <a:rPr lang="en-US" sz="1400" dirty="0">
                <a:latin typeface="Consolas" charset="0"/>
                <a:ea typeface="Arial Unicode MS" charset="0"/>
                <a:cs typeface="Consolas" charset="0"/>
              </a:rPr>
              <a:t>  4</a:t>
            </a:r>
          </a:p>
          <a:p>
            <a:pPr algn="l">
              <a:lnSpc>
                <a:spcPct val="90000"/>
              </a:lnSpc>
              <a:spcBef>
                <a:spcPts val="400"/>
              </a:spcBef>
              <a:buClr>
                <a:srgbClr val="006600"/>
              </a:buClr>
              <a:buSzPct val="85000"/>
              <a:defRPr/>
            </a:pPr>
            <a:r>
              <a:rPr lang="en-US" sz="1400" dirty="0">
                <a:latin typeface="Consolas" charset="0"/>
                <a:ea typeface="Arial Unicode MS" charset="0"/>
                <a:cs typeface="Consolas" charset="0"/>
              </a:rPr>
              <a:t>4:       R   </a:t>
            </a:r>
            <a:r>
              <a:rPr lang="en-US" sz="1600" dirty="0">
                <a:latin typeface="Consolas" charset="0"/>
                <a:ea typeface="Arial Unicode MS" charset="0"/>
                <a:cs typeface="Consolas" charset="0"/>
              </a:rPr>
              <a:t> </a:t>
            </a:r>
            <a:r>
              <a:rPr lang="en-US" sz="1400" dirty="0">
                <a:latin typeface="Consolas" charset="0"/>
                <a:ea typeface="Arial Unicode MS" charset="0"/>
                <a:cs typeface="Consolas" charset="0"/>
              </a:rPr>
              <a:t>5</a:t>
            </a:r>
          </a:p>
          <a:p>
            <a:pPr algn="l">
              <a:lnSpc>
                <a:spcPct val="90000"/>
              </a:lnSpc>
              <a:spcBef>
                <a:spcPts val="400"/>
              </a:spcBef>
              <a:buClr>
                <a:srgbClr val="006600"/>
              </a:buClr>
              <a:buSzPct val="85000"/>
              <a:defRPr/>
            </a:pPr>
            <a:r>
              <a:rPr lang="en-US" sz="1400" dirty="0">
                <a:latin typeface="Consolas" charset="0"/>
                <a:ea typeface="Arial Unicode MS" charset="0"/>
                <a:cs typeface="Consolas" charset="0"/>
              </a:rPr>
              <a:t>5:  </a:t>
            </a:r>
            <a:r>
              <a:rPr lang="en-US" sz="1400" dirty="0">
                <a:latin typeface="Wingdings"/>
                <a:ea typeface="Wingdings"/>
                <a:cs typeface="Wingdings"/>
                <a:sym typeface="Wingdings"/>
              </a:rPr>
              <a:t></a:t>
            </a:r>
            <a:r>
              <a:rPr lang="en-US" sz="1200" dirty="0">
                <a:latin typeface="Consolas" charset="0"/>
                <a:ea typeface="Arial Unicode MS" charset="0"/>
                <a:cs typeface="Consolas" charset="0"/>
              </a:rPr>
              <a:t> </a:t>
            </a:r>
            <a:r>
              <a:rPr lang="en-US" sz="1400" dirty="0">
                <a:latin typeface="Consolas" charset="0"/>
                <a:ea typeface="Arial Unicode MS" charset="0"/>
                <a:cs typeface="Consolas" charset="0"/>
              </a:rPr>
              <a:t>        4</a:t>
            </a:r>
          </a:p>
        </p:txBody>
      </p:sp>
      <p:sp>
        <p:nvSpPr>
          <p:cNvPr id="171010" name="Rectangle 2"/>
          <p:cNvSpPr>
            <a:spLocks noGrp="1" noChangeArrowheads="1"/>
          </p:cNvSpPr>
          <p:nvPr>
            <p:ph type="title" idx="4294967295"/>
          </p:nvPr>
        </p:nvSpPr>
        <p:spPr/>
        <p:txBody>
          <a:bodyPr/>
          <a:lstStyle/>
          <a:p>
            <a:pPr>
              <a:defRPr/>
            </a:pPr>
            <a:r>
              <a:rPr lang="en-US" dirty="0"/>
              <a:t>Turing machine</a:t>
            </a:r>
          </a:p>
        </p:txBody>
      </p:sp>
      <p:sp>
        <p:nvSpPr>
          <p:cNvPr id="69634" name="Rectangle 301"/>
          <p:cNvSpPr>
            <a:spLocks noChangeArrowheads="1"/>
          </p:cNvSpPr>
          <p:nvPr/>
        </p:nvSpPr>
        <p:spPr bwMode="auto">
          <a:xfrm>
            <a:off x="250825" y="1990725"/>
            <a:ext cx="288925" cy="2873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tIns="0" bIns="46800" anchor="ctr"/>
          <a:lstStyle/>
          <a:p>
            <a:r>
              <a:rPr lang="en-US" sz="2800" dirty="0"/>
              <a:t>...</a:t>
            </a:r>
          </a:p>
        </p:txBody>
      </p:sp>
      <p:sp>
        <p:nvSpPr>
          <p:cNvPr id="257" name="Rectangle 301"/>
          <p:cNvSpPr>
            <a:spLocks noChangeArrowheads="1"/>
          </p:cNvSpPr>
          <p:nvPr/>
        </p:nvSpPr>
        <p:spPr bwMode="auto">
          <a:xfrm>
            <a:off x="2339975" y="2062163"/>
            <a:ext cx="287338" cy="288925"/>
          </a:xfrm>
          <a:prstGeom prst="rect">
            <a:avLst/>
          </a:prstGeom>
          <a:solidFill>
            <a:srgbClr val="EEFFBF"/>
          </a:solidFill>
          <a:ln w="12700">
            <a:solidFill>
              <a:schemeClr val="tx1">
                <a:lumMod val="50000"/>
                <a:lumOff val="50000"/>
              </a:schemeClr>
            </a:solidFill>
            <a:miter lim="800000"/>
            <a:headEnd/>
            <a:tailEnd/>
          </a:ln>
        </p:spPr>
        <p:txBody>
          <a:bodyPr wrap="none" tIns="0" bIns="46800" anchor="ctr"/>
          <a:lstStyle/>
          <a:p>
            <a:pPr>
              <a:defRPr/>
            </a:pPr>
            <a:r>
              <a:rPr lang="en-US" sz="1400" dirty="0">
                <a:latin typeface="Wingdings"/>
                <a:ea typeface="Wingdings"/>
                <a:cs typeface="Wingdings"/>
                <a:sym typeface="Wingdings"/>
              </a:rPr>
              <a:t></a:t>
            </a:r>
            <a:endParaRPr lang="en-US" sz="1400" dirty="0">
              <a:latin typeface="Wingdings"/>
              <a:ea typeface="Wingdings"/>
              <a:cs typeface="Wingdings"/>
            </a:endParaRPr>
          </a:p>
        </p:txBody>
      </p:sp>
      <p:sp>
        <p:nvSpPr>
          <p:cNvPr id="258" name="Rectangle 301"/>
          <p:cNvSpPr>
            <a:spLocks noChangeArrowheads="1"/>
          </p:cNvSpPr>
          <p:nvPr/>
        </p:nvSpPr>
        <p:spPr bwMode="auto">
          <a:xfrm>
            <a:off x="2627313" y="2062163"/>
            <a:ext cx="288925" cy="288925"/>
          </a:xfrm>
          <a:prstGeom prst="rect">
            <a:avLst/>
          </a:prstGeom>
          <a:solidFill>
            <a:srgbClr val="EEFFBF"/>
          </a:solidFill>
          <a:ln w="12700">
            <a:solidFill>
              <a:schemeClr val="tx1">
                <a:lumMod val="50000"/>
                <a:lumOff val="50000"/>
              </a:schemeClr>
            </a:solidFill>
            <a:miter lim="800000"/>
            <a:headEnd/>
            <a:tailEnd/>
          </a:ln>
        </p:spPr>
        <p:txBody>
          <a:bodyPr wrap="none" tIns="0" bIns="46800" anchor="ctr"/>
          <a:lstStyle/>
          <a:p>
            <a:pPr>
              <a:defRPr/>
            </a:pPr>
            <a:endParaRPr lang="en-US" sz="1400" dirty="0"/>
          </a:p>
        </p:txBody>
      </p:sp>
      <p:sp>
        <p:nvSpPr>
          <p:cNvPr id="69637" name="Down Arrow 258"/>
          <p:cNvSpPr>
            <a:spLocks noChangeArrowheads="1"/>
          </p:cNvSpPr>
          <p:nvPr/>
        </p:nvSpPr>
        <p:spPr bwMode="auto">
          <a:xfrm>
            <a:off x="2627313" y="1700213"/>
            <a:ext cx="212725" cy="290512"/>
          </a:xfrm>
          <a:prstGeom prst="downArrow">
            <a:avLst>
              <a:gd name="adj1" fmla="val 50000"/>
              <a:gd name="adj2" fmla="val 49879"/>
            </a:avLst>
          </a:prstGeom>
          <a:solidFill>
            <a:srgbClr val="CC3300"/>
          </a:solidFill>
          <a:ln w="12700">
            <a:solidFill>
              <a:srgbClr val="800000"/>
            </a:solidFill>
            <a:round/>
            <a:headEnd/>
            <a:tailEnd/>
          </a:ln>
        </p:spPr>
        <p:txBody>
          <a:bodyPr/>
          <a:lstStyle/>
          <a:p>
            <a:endParaRPr lang="en-US" dirty="0"/>
          </a:p>
        </p:txBody>
      </p:sp>
      <p:sp>
        <p:nvSpPr>
          <p:cNvPr id="69638" name="Rectangle 301"/>
          <p:cNvSpPr>
            <a:spLocks noChangeArrowheads="1"/>
          </p:cNvSpPr>
          <p:nvPr/>
        </p:nvSpPr>
        <p:spPr bwMode="auto">
          <a:xfrm>
            <a:off x="3563938" y="1990725"/>
            <a:ext cx="287337" cy="2873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tIns="0" bIns="46800" anchor="ctr"/>
          <a:lstStyle/>
          <a:p>
            <a:r>
              <a:rPr lang="en-US" sz="2800" dirty="0"/>
              <a:t>...</a:t>
            </a:r>
          </a:p>
        </p:txBody>
      </p:sp>
      <p:sp>
        <p:nvSpPr>
          <p:cNvPr id="262" name="Rectangle 301"/>
          <p:cNvSpPr>
            <a:spLocks noChangeArrowheads="1"/>
          </p:cNvSpPr>
          <p:nvPr/>
        </p:nvSpPr>
        <p:spPr bwMode="auto">
          <a:xfrm>
            <a:off x="1763713" y="2062163"/>
            <a:ext cx="287337" cy="288925"/>
          </a:xfrm>
          <a:prstGeom prst="rect">
            <a:avLst/>
          </a:prstGeom>
          <a:solidFill>
            <a:srgbClr val="EEFFBF"/>
          </a:solidFill>
          <a:ln w="12700">
            <a:solidFill>
              <a:schemeClr val="tx1">
                <a:lumMod val="50000"/>
                <a:lumOff val="50000"/>
              </a:schemeClr>
            </a:solidFill>
            <a:miter lim="800000"/>
            <a:headEnd/>
            <a:tailEnd/>
          </a:ln>
        </p:spPr>
        <p:txBody>
          <a:bodyPr wrap="none" tIns="0" bIns="46800" anchor="ctr"/>
          <a:lstStyle/>
          <a:p>
            <a:pPr>
              <a:defRPr/>
            </a:pPr>
            <a:r>
              <a:rPr lang="en-US" sz="1400" dirty="0">
                <a:latin typeface="Wingdings"/>
                <a:ea typeface="Wingdings"/>
                <a:cs typeface="Wingdings"/>
                <a:sym typeface="Wingdings"/>
              </a:rPr>
              <a:t></a:t>
            </a:r>
            <a:endParaRPr lang="en-US" sz="1400" dirty="0">
              <a:latin typeface="Wingdings"/>
              <a:ea typeface="Wingdings"/>
              <a:cs typeface="Wingdings"/>
            </a:endParaRPr>
          </a:p>
        </p:txBody>
      </p:sp>
      <p:sp>
        <p:nvSpPr>
          <p:cNvPr id="263" name="Rectangle 301"/>
          <p:cNvSpPr>
            <a:spLocks noChangeArrowheads="1"/>
          </p:cNvSpPr>
          <p:nvPr/>
        </p:nvSpPr>
        <p:spPr bwMode="auto">
          <a:xfrm>
            <a:off x="2051050" y="2062163"/>
            <a:ext cx="288925" cy="288925"/>
          </a:xfrm>
          <a:prstGeom prst="rect">
            <a:avLst/>
          </a:prstGeom>
          <a:solidFill>
            <a:srgbClr val="EEFFBF"/>
          </a:solidFill>
          <a:ln w="12700">
            <a:solidFill>
              <a:schemeClr val="tx1">
                <a:lumMod val="50000"/>
                <a:lumOff val="50000"/>
              </a:schemeClr>
            </a:solidFill>
            <a:miter lim="800000"/>
            <a:headEnd/>
            <a:tailEnd/>
          </a:ln>
        </p:spPr>
        <p:txBody>
          <a:bodyPr wrap="none" tIns="0" bIns="46800" anchor="ctr"/>
          <a:lstStyle/>
          <a:p>
            <a:pPr>
              <a:defRPr/>
            </a:pPr>
            <a:r>
              <a:rPr lang="en-US" sz="1400" dirty="0">
                <a:latin typeface="Wingdings"/>
                <a:ea typeface="Wingdings"/>
                <a:cs typeface="Wingdings"/>
                <a:sym typeface="Wingdings"/>
              </a:rPr>
              <a:t></a:t>
            </a:r>
            <a:endParaRPr lang="en-US" sz="1400" dirty="0">
              <a:latin typeface="Wingdings"/>
              <a:ea typeface="Wingdings"/>
              <a:cs typeface="Wingdings"/>
            </a:endParaRPr>
          </a:p>
        </p:txBody>
      </p:sp>
      <p:sp>
        <p:nvSpPr>
          <p:cNvPr id="264" name="Rectangle 301"/>
          <p:cNvSpPr>
            <a:spLocks noChangeArrowheads="1"/>
          </p:cNvSpPr>
          <p:nvPr/>
        </p:nvSpPr>
        <p:spPr bwMode="auto">
          <a:xfrm>
            <a:off x="900113" y="2062163"/>
            <a:ext cx="287337" cy="288925"/>
          </a:xfrm>
          <a:prstGeom prst="rect">
            <a:avLst/>
          </a:prstGeom>
          <a:solidFill>
            <a:srgbClr val="EEFFBF"/>
          </a:solidFill>
          <a:ln w="12700">
            <a:solidFill>
              <a:schemeClr val="tx1">
                <a:lumMod val="50000"/>
                <a:lumOff val="50000"/>
              </a:schemeClr>
            </a:solidFill>
            <a:miter lim="800000"/>
            <a:headEnd/>
            <a:tailEnd/>
          </a:ln>
        </p:spPr>
        <p:txBody>
          <a:bodyPr wrap="none" tIns="0" bIns="46800" anchor="ctr"/>
          <a:lstStyle/>
          <a:p>
            <a:pPr>
              <a:defRPr/>
            </a:pPr>
            <a:endParaRPr lang="en-US" sz="1800" dirty="0"/>
          </a:p>
        </p:txBody>
      </p:sp>
      <p:sp>
        <p:nvSpPr>
          <p:cNvPr id="265" name="Rectangle 301"/>
          <p:cNvSpPr>
            <a:spLocks noChangeArrowheads="1"/>
          </p:cNvSpPr>
          <p:nvPr/>
        </p:nvSpPr>
        <p:spPr bwMode="auto">
          <a:xfrm>
            <a:off x="1187450" y="2062163"/>
            <a:ext cx="288925" cy="288925"/>
          </a:xfrm>
          <a:prstGeom prst="rect">
            <a:avLst/>
          </a:prstGeom>
          <a:solidFill>
            <a:srgbClr val="EEFFBF"/>
          </a:solidFill>
          <a:ln w="12700">
            <a:solidFill>
              <a:schemeClr val="tx1">
                <a:lumMod val="50000"/>
                <a:lumOff val="50000"/>
              </a:schemeClr>
            </a:solidFill>
            <a:miter lim="800000"/>
            <a:headEnd/>
            <a:tailEnd/>
          </a:ln>
        </p:spPr>
        <p:txBody>
          <a:bodyPr wrap="none" tIns="0" bIns="46800" anchor="ctr"/>
          <a:lstStyle/>
          <a:p>
            <a:pPr>
              <a:defRPr/>
            </a:pPr>
            <a:endParaRPr lang="en-US" sz="1800" dirty="0"/>
          </a:p>
        </p:txBody>
      </p:sp>
      <p:sp>
        <p:nvSpPr>
          <p:cNvPr id="266" name="Rectangle 301"/>
          <p:cNvSpPr>
            <a:spLocks noChangeArrowheads="1"/>
          </p:cNvSpPr>
          <p:nvPr/>
        </p:nvSpPr>
        <p:spPr bwMode="auto">
          <a:xfrm>
            <a:off x="2916238" y="2062163"/>
            <a:ext cx="287337" cy="288925"/>
          </a:xfrm>
          <a:prstGeom prst="rect">
            <a:avLst/>
          </a:prstGeom>
          <a:solidFill>
            <a:srgbClr val="EEFFBF"/>
          </a:solidFill>
          <a:ln w="12700">
            <a:solidFill>
              <a:schemeClr val="tx1">
                <a:lumMod val="50000"/>
                <a:lumOff val="50000"/>
              </a:schemeClr>
            </a:solidFill>
            <a:miter lim="800000"/>
            <a:headEnd/>
            <a:tailEnd/>
          </a:ln>
        </p:spPr>
        <p:txBody>
          <a:bodyPr wrap="none" tIns="0" bIns="46800" anchor="ctr"/>
          <a:lstStyle/>
          <a:p>
            <a:pPr>
              <a:defRPr/>
            </a:pPr>
            <a:endParaRPr lang="en-US" sz="1800" dirty="0"/>
          </a:p>
        </p:txBody>
      </p:sp>
      <p:sp>
        <p:nvSpPr>
          <p:cNvPr id="267" name="Rectangle 301"/>
          <p:cNvSpPr>
            <a:spLocks noChangeArrowheads="1"/>
          </p:cNvSpPr>
          <p:nvPr/>
        </p:nvSpPr>
        <p:spPr bwMode="auto">
          <a:xfrm>
            <a:off x="3203575" y="2062163"/>
            <a:ext cx="288925" cy="288925"/>
          </a:xfrm>
          <a:prstGeom prst="rect">
            <a:avLst/>
          </a:prstGeom>
          <a:solidFill>
            <a:srgbClr val="EEFFBF"/>
          </a:solidFill>
          <a:ln w="12700">
            <a:solidFill>
              <a:schemeClr val="tx1">
                <a:lumMod val="50000"/>
                <a:lumOff val="50000"/>
              </a:schemeClr>
            </a:solidFill>
            <a:miter lim="800000"/>
            <a:headEnd/>
            <a:tailEnd/>
          </a:ln>
        </p:spPr>
        <p:txBody>
          <a:bodyPr wrap="none" tIns="0" bIns="46800" anchor="ctr"/>
          <a:lstStyle/>
          <a:p>
            <a:pPr>
              <a:defRPr/>
            </a:pPr>
            <a:endParaRPr lang="en-US" sz="1800" dirty="0"/>
          </a:p>
        </p:txBody>
      </p:sp>
      <p:sp>
        <p:nvSpPr>
          <p:cNvPr id="268" name="Rectangle 301"/>
          <p:cNvSpPr>
            <a:spLocks noChangeArrowheads="1"/>
          </p:cNvSpPr>
          <p:nvPr/>
        </p:nvSpPr>
        <p:spPr bwMode="auto">
          <a:xfrm>
            <a:off x="611188" y="2062163"/>
            <a:ext cx="288925" cy="288925"/>
          </a:xfrm>
          <a:prstGeom prst="rect">
            <a:avLst/>
          </a:prstGeom>
          <a:solidFill>
            <a:srgbClr val="EEFFBF"/>
          </a:solidFill>
          <a:ln w="12700">
            <a:solidFill>
              <a:schemeClr val="tx1">
                <a:lumMod val="50000"/>
                <a:lumOff val="50000"/>
              </a:schemeClr>
            </a:solidFill>
            <a:miter lim="800000"/>
            <a:headEnd/>
            <a:tailEnd/>
          </a:ln>
        </p:spPr>
        <p:txBody>
          <a:bodyPr wrap="none" tIns="0" bIns="46800" anchor="ctr"/>
          <a:lstStyle/>
          <a:p>
            <a:pPr>
              <a:defRPr/>
            </a:pPr>
            <a:endParaRPr lang="en-US" sz="1800" dirty="0"/>
          </a:p>
        </p:txBody>
      </p:sp>
      <p:sp>
        <p:nvSpPr>
          <p:cNvPr id="21" name="Rectangle 301"/>
          <p:cNvSpPr>
            <a:spLocks noChangeArrowheads="1"/>
          </p:cNvSpPr>
          <p:nvPr/>
        </p:nvSpPr>
        <p:spPr bwMode="auto">
          <a:xfrm>
            <a:off x="1476375" y="2060575"/>
            <a:ext cx="287338" cy="288925"/>
          </a:xfrm>
          <a:prstGeom prst="rect">
            <a:avLst/>
          </a:prstGeom>
          <a:solidFill>
            <a:srgbClr val="EEFFBF"/>
          </a:solidFill>
          <a:ln w="12700">
            <a:solidFill>
              <a:schemeClr val="tx1">
                <a:lumMod val="50000"/>
                <a:lumOff val="50000"/>
              </a:schemeClr>
            </a:solidFill>
            <a:miter lim="800000"/>
            <a:headEnd/>
            <a:tailEnd/>
          </a:ln>
        </p:spPr>
        <p:txBody>
          <a:bodyPr wrap="none" tIns="0" bIns="46800" anchor="ctr"/>
          <a:lstStyle/>
          <a:p>
            <a:pPr>
              <a:defRPr/>
            </a:pPr>
            <a:r>
              <a:rPr lang="en-US" sz="1400" dirty="0">
                <a:latin typeface="Wingdings"/>
                <a:ea typeface="Wingdings"/>
                <a:cs typeface="Wingdings"/>
                <a:sym typeface="Wingdings"/>
              </a:rPr>
              <a:t></a:t>
            </a:r>
            <a:endParaRPr lang="en-US" sz="1400" dirty="0">
              <a:latin typeface="Wingdings"/>
              <a:ea typeface="Wingdings"/>
              <a:cs typeface="Wingdings"/>
            </a:endParaRPr>
          </a:p>
        </p:txBody>
      </p:sp>
      <p:sp>
        <p:nvSpPr>
          <p:cNvPr id="69649" name="Rounded Rectangle 24"/>
          <p:cNvSpPr>
            <a:spLocks noChangeArrowheads="1"/>
          </p:cNvSpPr>
          <p:nvPr/>
        </p:nvSpPr>
        <p:spPr bwMode="auto">
          <a:xfrm>
            <a:off x="3419475" y="4652963"/>
            <a:ext cx="2376488" cy="288925"/>
          </a:xfrm>
          <a:prstGeom prst="roundRect">
            <a:avLst>
              <a:gd name="adj" fmla="val 16667"/>
            </a:avLst>
          </a:prstGeom>
          <a:solidFill>
            <a:srgbClr val="E7D051">
              <a:alpha val="36862"/>
            </a:srgbClr>
          </a:solidFill>
          <a:ln w="12700">
            <a:solidFill>
              <a:schemeClr val="tx1"/>
            </a:solidFill>
            <a:round/>
            <a:headEnd/>
            <a:tailEnd/>
          </a:ln>
        </p:spPr>
        <p:txBody>
          <a:bodyPr/>
          <a:lstStyle/>
          <a:p>
            <a:endParaRPr lang="en-US" dirty="0"/>
          </a:p>
        </p:txBody>
      </p:sp>
      <p:sp>
        <p:nvSpPr>
          <p:cNvPr id="69650" name="Text Box 9"/>
          <p:cNvSpPr txBox="1">
            <a:spLocks noChangeArrowheads="1"/>
          </p:cNvSpPr>
          <p:nvPr/>
        </p:nvSpPr>
        <p:spPr bwMode="auto">
          <a:xfrm>
            <a:off x="3563938" y="3284538"/>
            <a:ext cx="2160587" cy="2889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201600" tIns="46800" rIns="0" bIns="46800"/>
          <a:lstStyle>
            <a:lvl1pPr marL="342900" indent="-342900">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algn="l">
              <a:lnSpc>
                <a:spcPct val="90000"/>
              </a:lnSpc>
              <a:spcBef>
                <a:spcPts val="400"/>
              </a:spcBef>
              <a:buClr>
                <a:srgbClr val="006600"/>
              </a:buClr>
              <a:buSzPct val="85000"/>
            </a:pPr>
            <a:r>
              <a:rPr lang="en-US" sz="1400" dirty="0">
                <a:latin typeface="Consolas" charset="0"/>
                <a:cs typeface="Arial Unicode MS" charset="0"/>
              </a:rPr>
              <a:t>#  cond  act  next</a:t>
            </a:r>
          </a:p>
        </p:txBody>
      </p:sp>
      <p:sp>
        <p:nvSpPr>
          <p:cNvPr id="69651" name="Rectangle 148"/>
          <p:cNvSpPr>
            <a:spLocks noChangeArrowheads="1"/>
          </p:cNvSpPr>
          <p:nvPr/>
        </p:nvSpPr>
        <p:spPr bwMode="auto">
          <a:xfrm>
            <a:off x="468313" y="836613"/>
            <a:ext cx="7991475" cy="5762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2075" tIns="46038" rIns="92075" bIns="46038"/>
          <a:lstStyle/>
          <a:p>
            <a:pPr algn="l">
              <a:spcBef>
                <a:spcPts val="1075"/>
              </a:spcBef>
              <a:buClr>
                <a:srgbClr val="006600"/>
              </a:buClr>
              <a:buSzPct val="80000"/>
            </a:pPr>
            <a:r>
              <a:rPr lang="en-US" sz="1800" u="sng" dirty="0">
                <a:latin typeface="Times New Roman" charset="0"/>
                <a:cs typeface="Times New Roman" charset="0"/>
              </a:rPr>
              <a:t>Task:</a:t>
            </a:r>
            <a:r>
              <a:rPr lang="en-US" sz="1800" dirty="0">
                <a:latin typeface="Times New Roman" charset="0"/>
                <a:cs typeface="Times New Roman" charset="0"/>
              </a:rPr>
              <a:t> write a program that computes   </a:t>
            </a:r>
            <a:r>
              <a:rPr lang="en-US" i="1" dirty="0">
                <a:latin typeface="Times New Roman" charset="0"/>
                <a:cs typeface="Times New Roman" charset="0"/>
              </a:rPr>
              <a:t>f</a:t>
            </a:r>
            <a:r>
              <a:rPr lang="en-US" dirty="0">
                <a:latin typeface="Times New Roman" charset="0"/>
                <a:cs typeface="Times New Roman" charset="0"/>
              </a:rPr>
              <a:t> (</a:t>
            </a:r>
            <a:r>
              <a:rPr lang="en-US" i="1" dirty="0">
                <a:latin typeface="Times New Roman" charset="0"/>
                <a:cs typeface="Times New Roman" charset="0"/>
              </a:rPr>
              <a:t>x</a:t>
            </a:r>
            <a:r>
              <a:rPr lang="en-US" dirty="0">
                <a:latin typeface="Times New Roman" charset="0"/>
                <a:cs typeface="Times New Roman" charset="0"/>
              </a:rPr>
              <a:t>) = </a:t>
            </a:r>
            <a:r>
              <a:rPr lang="en-US" i="1" dirty="0">
                <a:latin typeface="Times New Roman" charset="0"/>
                <a:cs typeface="Times New Roman" charset="0"/>
              </a:rPr>
              <a:t>x </a:t>
            </a:r>
            <a:r>
              <a:rPr lang="en-US" dirty="0">
                <a:latin typeface="Times New Roman" charset="0"/>
                <a:cs typeface="Times New Roman" charset="0"/>
              </a:rPr>
              <a:t>+ 1</a:t>
            </a:r>
          </a:p>
          <a:p>
            <a:pPr algn="l">
              <a:spcBef>
                <a:spcPts val="1075"/>
              </a:spcBef>
              <a:buClr>
                <a:srgbClr val="006600"/>
              </a:buClr>
              <a:buSzPct val="80000"/>
            </a:pPr>
            <a:endParaRPr lang="en-US" dirty="0">
              <a:latin typeface="Times New Roman" charset="0"/>
              <a:cs typeface="Times New Roman" charset="0"/>
            </a:endParaRPr>
          </a:p>
        </p:txBody>
      </p:sp>
      <p:sp>
        <p:nvSpPr>
          <p:cNvPr id="23" name="Rectangle 148"/>
          <p:cNvSpPr>
            <a:spLocks noChangeArrowheads="1"/>
          </p:cNvSpPr>
          <p:nvPr/>
        </p:nvSpPr>
        <p:spPr bwMode="auto">
          <a:xfrm>
            <a:off x="990600" y="3276600"/>
            <a:ext cx="1970087" cy="18208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2075" tIns="46038" rIns="92075" bIns="46038"/>
          <a:lstStyle/>
          <a:p>
            <a:pPr algn="l">
              <a:spcBef>
                <a:spcPct val="100000"/>
              </a:spcBef>
              <a:buClr>
                <a:srgbClr val="006600"/>
              </a:buClr>
              <a:buSzPct val="85000"/>
              <a:defRPr/>
            </a:pPr>
            <a:r>
              <a:rPr lang="en-US" sz="1600" dirty="0">
                <a:latin typeface="Times New Roman"/>
                <a:cs typeface="Times New Roman"/>
              </a:rPr>
              <a:t>Commands:</a:t>
            </a:r>
          </a:p>
          <a:p>
            <a:pPr algn="l">
              <a:spcBef>
                <a:spcPts val="720"/>
              </a:spcBef>
              <a:buSzPct val="65000"/>
              <a:defRPr/>
            </a:pPr>
            <a:r>
              <a:rPr lang="en-US" sz="1600" dirty="0">
                <a:latin typeface="Consolas"/>
                <a:cs typeface="Consolas"/>
              </a:rPr>
              <a:t>L  </a:t>
            </a:r>
            <a:r>
              <a:rPr lang="en-US" sz="1400" dirty="0">
                <a:latin typeface="Consolas"/>
                <a:cs typeface="Consolas"/>
              </a:rPr>
              <a:t>(go</a:t>
            </a:r>
            <a:r>
              <a:rPr lang="en-US" sz="1600" dirty="0">
                <a:latin typeface="+mn-lt"/>
                <a:cs typeface="Consolas"/>
              </a:rPr>
              <a:t> </a:t>
            </a:r>
            <a:r>
              <a:rPr lang="en-US" sz="1400" dirty="0">
                <a:latin typeface="Consolas"/>
                <a:cs typeface="Consolas"/>
              </a:rPr>
              <a:t>left)</a:t>
            </a:r>
          </a:p>
          <a:p>
            <a:pPr algn="l">
              <a:spcBef>
                <a:spcPts val="720"/>
              </a:spcBef>
              <a:buSzPct val="65000"/>
              <a:defRPr/>
            </a:pPr>
            <a:r>
              <a:rPr lang="en-US" sz="1600" dirty="0">
                <a:latin typeface="Consolas"/>
                <a:cs typeface="Consolas"/>
              </a:rPr>
              <a:t>R  </a:t>
            </a:r>
            <a:r>
              <a:rPr lang="en-US" sz="1400" dirty="0">
                <a:latin typeface="Consolas"/>
                <a:cs typeface="Consolas"/>
              </a:rPr>
              <a:t>(go</a:t>
            </a:r>
            <a:r>
              <a:rPr lang="en-US" sz="1400" dirty="0">
                <a:cs typeface="Consolas"/>
              </a:rPr>
              <a:t> </a:t>
            </a:r>
            <a:r>
              <a:rPr lang="en-US" sz="1400" dirty="0">
                <a:latin typeface="Consolas"/>
                <a:cs typeface="Consolas"/>
              </a:rPr>
              <a:t>right)</a:t>
            </a:r>
            <a:endParaRPr lang="en-US" sz="1400" dirty="0">
              <a:latin typeface="+mn-lt"/>
              <a:cs typeface="Consolas"/>
            </a:endParaRPr>
          </a:p>
          <a:p>
            <a:pPr algn="l">
              <a:spcBef>
                <a:spcPts val="720"/>
              </a:spcBef>
              <a:buSzPct val="65000"/>
              <a:defRPr/>
            </a:pPr>
            <a:r>
              <a:rPr lang="en-US" sz="1600" dirty="0">
                <a:latin typeface="Wingdings"/>
                <a:ea typeface="Wingdings"/>
                <a:cs typeface="Wingdings"/>
                <a:sym typeface="Wingdings"/>
              </a:rPr>
              <a:t></a:t>
            </a:r>
            <a:r>
              <a:rPr lang="en-US" sz="1600" dirty="0">
                <a:latin typeface="Consolas"/>
                <a:cs typeface="Consolas"/>
              </a:rPr>
              <a:t>  </a:t>
            </a:r>
            <a:r>
              <a:rPr lang="en-US" sz="1400" dirty="0">
                <a:latin typeface="Consolas"/>
                <a:cs typeface="Consolas"/>
              </a:rPr>
              <a:t>(write</a:t>
            </a:r>
            <a:r>
              <a:rPr lang="en-US" sz="1400" dirty="0">
                <a:cs typeface="Consolas"/>
              </a:rPr>
              <a:t> </a:t>
            </a:r>
            <a:r>
              <a:rPr lang="en-US" sz="1400" dirty="0">
                <a:latin typeface="Consolas"/>
                <a:cs typeface="Consolas"/>
              </a:rPr>
              <a:t>mark)</a:t>
            </a:r>
            <a:endParaRPr lang="en-US" sz="1400" dirty="0">
              <a:latin typeface="+mn-lt"/>
              <a:cs typeface="Consolas"/>
            </a:endParaRPr>
          </a:p>
          <a:p>
            <a:pPr algn="l">
              <a:spcBef>
                <a:spcPts val="720"/>
              </a:spcBef>
              <a:buSzPct val="65000"/>
              <a:defRPr/>
            </a:pPr>
            <a:r>
              <a:rPr lang="en-US" sz="1800" dirty="0">
                <a:latin typeface="Consolas"/>
                <a:cs typeface="Consolas"/>
              </a:rPr>
              <a:t>-</a:t>
            </a:r>
            <a:r>
              <a:rPr lang="en-US" sz="1600" dirty="0">
                <a:latin typeface="Consolas"/>
                <a:cs typeface="Consolas"/>
              </a:rPr>
              <a:t>  </a:t>
            </a:r>
            <a:r>
              <a:rPr lang="en-US" sz="1400" dirty="0">
                <a:latin typeface="Consolas"/>
                <a:cs typeface="Consolas"/>
              </a:rPr>
              <a:t>(write</a:t>
            </a:r>
            <a:r>
              <a:rPr lang="en-US" sz="1400" dirty="0">
                <a:cs typeface="Consolas"/>
              </a:rPr>
              <a:t> </a:t>
            </a:r>
            <a:r>
              <a:rPr lang="en-US" sz="1400" dirty="0">
                <a:latin typeface="Consolas"/>
                <a:cs typeface="Consolas"/>
              </a:rPr>
              <a:t>blank)</a:t>
            </a:r>
            <a:endParaRPr lang="en-US" sz="1400" dirty="0">
              <a:latin typeface="+mn-lt"/>
              <a:cs typeface="Consolas"/>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 Box 9">
            <a:extLst>
              <a:ext uri="{FF2B5EF4-FFF2-40B4-BE49-F238E27FC236}">
                <a16:creationId xmlns:a16="http://schemas.microsoft.com/office/drawing/2014/main" id="{4689568D-0A5B-2741-B0F2-D825AACE4437}"/>
              </a:ext>
            </a:extLst>
          </p:cNvPr>
          <p:cNvSpPr txBox="1">
            <a:spLocks noChangeArrowheads="1"/>
          </p:cNvSpPr>
          <p:nvPr/>
        </p:nvSpPr>
        <p:spPr bwMode="auto">
          <a:xfrm>
            <a:off x="3563938" y="3573463"/>
            <a:ext cx="2074862" cy="1439862"/>
          </a:xfrm>
          <a:prstGeom prst="rect">
            <a:avLst/>
          </a:prstGeom>
          <a:solidFill>
            <a:schemeClr val="bg1"/>
          </a:solidFill>
          <a:ln w="9525">
            <a:solidFill>
              <a:srgbClr val="293973"/>
            </a:solidFill>
            <a:miter lim="800000"/>
            <a:headEnd/>
            <a:tailEnd/>
          </a:ln>
          <a:effectLst>
            <a:outerShdw blurRad="50800" dist="38100" dir="2700000" algn="tl" rotWithShape="0">
              <a:prstClr val="black">
                <a:alpha val="40000"/>
              </a:prstClr>
            </a:outerShdw>
          </a:effectLst>
        </p:spPr>
        <p:txBody>
          <a:bodyPr lIns="201600" tIns="46800" rIns="0" bIns="46800" anchor="ctr"/>
          <a:lstStyle>
            <a:lvl1pPr marL="342900" indent="-342900">
              <a:defRPr sz="2400">
                <a:solidFill>
                  <a:schemeClr val="tx1"/>
                </a:solidFill>
                <a:latin typeface="Arial" charset="0"/>
                <a:ea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algn="l">
              <a:lnSpc>
                <a:spcPct val="90000"/>
              </a:lnSpc>
              <a:spcBef>
                <a:spcPts val="400"/>
              </a:spcBef>
              <a:buClr>
                <a:srgbClr val="006600"/>
              </a:buClr>
              <a:buSzPct val="85000"/>
              <a:defRPr/>
            </a:pPr>
            <a:r>
              <a:rPr lang="en-US" sz="1400" dirty="0">
                <a:latin typeface="Consolas" charset="0"/>
                <a:ea typeface="Arial Unicode MS" charset="0"/>
                <a:cs typeface="Consolas" charset="0"/>
              </a:rPr>
              <a:t>1:       L    2</a:t>
            </a:r>
          </a:p>
          <a:p>
            <a:pPr algn="l">
              <a:lnSpc>
                <a:spcPct val="90000"/>
              </a:lnSpc>
              <a:spcBef>
                <a:spcPts val="400"/>
              </a:spcBef>
              <a:buClr>
                <a:srgbClr val="006600"/>
              </a:buClr>
              <a:buSzPct val="85000"/>
              <a:defRPr/>
            </a:pPr>
            <a:r>
              <a:rPr lang="en-US" sz="1400" dirty="0">
                <a:latin typeface="Consolas" charset="0"/>
                <a:ea typeface="Arial Unicode MS" charset="0"/>
                <a:cs typeface="Consolas" charset="0"/>
              </a:rPr>
              <a:t>2:</a:t>
            </a:r>
            <a:r>
              <a:rPr lang="en-US" sz="1400" dirty="0">
                <a:latin typeface="Wingdings"/>
                <a:ea typeface="Wingdings"/>
                <a:cs typeface="Wingdings"/>
                <a:sym typeface="Wingdings"/>
              </a:rPr>
              <a:t> </a:t>
            </a:r>
            <a:r>
              <a:rPr lang="en-US" sz="1400" dirty="0">
                <a:latin typeface="Consolas" charset="0"/>
                <a:ea typeface="Arial Unicode MS" charset="0"/>
                <a:cs typeface="Consolas" charset="0"/>
              </a:rPr>
              <a:t>         1</a:t>
            </a:r>
          </a:p>
          <a:p>
            <a:pPr algn="l">
              <a:lnSpc>
                <a:spcPct val="90000"/>
              </a:lnSpc>
              <a:spcBef>
                <a:spcPts val="400"/>
              </a:spcBef>
              <a:buClr>
                <a:srgbClr val="006600"/>
              </a:buClr>
              <a:buSzPct val="85000"/>
              <a:defRPr/>
            </a:pPr>
            <a:r>
              <a:rPr lang="en-US" sz="1400" dirty="0">
                <a:latin typeface="Consolas" charset="0"/>
                <a:ea typeface="Arial Unicode MS" charset="0"/>
                <a:cs typeface="Consolas" charset="0"/>
              </a:rPr>
              <a:t>3:       </a:t>
            </a:r>
            <a:r>
              <a:rPr lang="en-US" sz="1400" dirty="0">
                <a:latin typeface="Wingdings"/>
                <a:ea typeface="Wingdings"/>
                <a:cs typeface="Wingdings"/>
                <a:sym typeface="Wingdings"/>
              </a:rPr>
              <a:t> </a:t>
            </a:r>
            <a:r>
              <a:rPr lang="en-US" sz="1400" dirty="0">
                <a:latin typeface="Consolas" charset="0"/>
                <a:ea typeface="Arial Unicode MS" charset="0"/>
                <a:cs typeface="Consolas" charset="0"/>
              </a:rPr>
              <a:t>  4</a:t>
            </a:r>
          </a:p>
          <a:p>
            <a:pPr algn="l">
              <a:lnSpc>
                <a:spcPct val="90000"/>
              </a:lnSpc>
              <a:spcBef>
                <a:spcPts val="400"/>
              </a:spcBef>
              <a:buClr>
                <a:srgbClr val="006600"/>
              </a:buClr>
              <a:buSzPct val="85000"/>
              <a:defRPr/>
            </a:pPr>
            <a:r>
              <a:rPr lang="en-US" sz="1400" dirty="0">
                <a:latin typeface="Consolas" charset="0"/>
                <a:ea typeface="Arial Unicode MS" charset="0"/>
                <a:cs typeface="Consolas" charset="0"/>
              </a:rPr>
              <a:t>4:       R   </a:t>
            </a:r>
            <a:r>
              <a:rPr lang="en-US" sz="1600" dirty="0">
                <a:latin typeface="Consolas" charset="0"/>
                <a:ea typeface="Arial Unicode MS" charset="0"/>
                <a:cs typeface="Consolas" charset="0"/>
              </a:rPr>
              <a:t> </a:t>
            </a:r>
            <a:r>
              <a:rPr lang="en-US" sz="1400" dirty="0">
                <a:latin typeface="Consolas" charset="0"/>
                <a:ea typeface="Arial Unicode MS" charset="0"/>
                <a:cs typeface="Consolas" charset="0"/>
              </a:rPr>
              <a:t>5</a:t>
            </a:r>
          </a:p>
          <a:p>
            <a:pPr algn="l">
              <a:lnSpc>
                <a:spcPct val="90000"/>
              </a:lnSpc>
              <a:spcBef>
                <a:spcPts val="400"/>
              </a:spcBef>
              <a:buClr>
                <a:srgbClr val="006600"/>
              </a:buClr>
              <a:buSzPct val="85000"/>
              <a:defRPr/>
            </a:pPr>
            <a:r>
              <a:rPr lang="en-US" sz="1400" dirty="0">
                <a:latin typeface="Consolas" charset="0"/>
                <a:ea typeface="Arial Unicode MS" charset="0"/>
                <a:cs typeface="Consolas" charset="0"/>
              </a:rPr>
              <a:t>5:  </a:t>
            </a:r>
            <a:r>
              <a:rPr lang="en-US" sz="1400" dirty="0">
                <a:latin typeface="Wingdings"/>
                <a:ea typeface="Wingdings"/>
                <a:cs typeface="Wingdings"/>
                <a:sym typeface="Wingdings"/>
              </a:rPr>
              <a:t></a:t>
            </a:r>
            <a:r>
              <a:rPr lang="en-US" sz="1200" dirty="0">
                <a:latin typeface="Consolas" charset="0"/>
                <a:ea typeface="Arial Unicode MS" charset="0"/>
                <a:cs typeface="Consolas" charset="0"/>
              </a:rPr>
              <a:t> </a:t>
            </a:r>
            <a:r>
              <a:rPr lang="en-US" sz="1400" dirty="0">
                <a:latin typeface="Consolas" charset="0"/>
                <a:ea typeface="Arial Unicode MS" charset="0"/>
                <a:cs typeface="Consolas" charset="0"/>
              </a:rPr>
              <a:t>        4</a:t>
            </a:r>
          </a:p>
        </p:txBody>
      </p:sp>
      <p:sp>
        <p:nvSpPr>
          <p:cNvPr id="171010" name="Rectangle 2"/>
          <p:cNvSpPr>
            <a:spLocks noGrp="1" noChangeArrowheads="1"/>
          </p:cNvSpPr>
          <p:nvPr>
            <p:ph type="title" idx="4294967295"/>
          </p:nvPr>
        </p:nvSpPr>
        <p:spPr/>
        <p:txBody>
          <a:bodyPr/>
          <a:lstStyle/>
          <a:p>
            <a:pPr>
              <a:defRPr/>
            </a:pPr>
            <a:r>
              <a:rPr lang="en-US" dirty="0"/>
              <a:t>Turing machine</a:t>
            </a:r>
          </a:p>
        </p:txBody>
      </p:sp>
      <p:sp>
        <p:nvSpPr>
          <p:cNvPr id="71682" name="Rectangle 301"/>
          <p:cNvSpPr>
            <a:spLocks noChangeArrowheads="1"/>
          </p:cNvSpPr>
          <p:nvPr/>
        </p:nvSpPr>
        <p:spPr bwMode="auto">
          <a:xfrm>
            <a:off x="250825" y="1990725"/>
            <a:ext cx="288925" cy="2873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tIns="0" bIns="46800" anchor="ctr"/>
          <a:lstStyle/>
          <a:p>
            <a:r>
              <a:rPr lang="en-US" sz="2800" dirty="0"/>
              <a:t>...</a:t>
            </a:r>
          </a:p>
        </p:txBody>
      </p:sp>
      <p:sp>
        <p:nvSpPr>
          <p:cNvPr id="257" name="Rectangle 301"/>
          <p:cNvSpPr>
            <a:spLocks noChangeArrowheads="1"/>
          </p:cNvSpPr>
          <p:nvPr/>
        </p:nvSpPr>
        <p:spPr bwMode="auto">
          <a:xfrm>
            <a:off x="2339975" y="2062163"/>
            <a:ext cx="287338" cy="288925"/>
          </a:xfrm>
          <a:prstGeom prst="rect">
            <a:avLst/>
          </a:prstGeom>
          <a:solidFill>
            <a:srgbClr val="EEFFBF"/>
          </a:solidFill>
          <a:ln w="12700">
            <a:solidFill>
              <a:schemeClr val="tx1">
                <a:lumMod val="50000"/>
                <a:lumOff val="50000"/>
              </a:schemeClr>
            </a:solidFill>
            <a:miter lim="800000"/>
            <a:headEnd/>
            <a:tailEnd/>
          </a:ln>
        </p:spPr>
        <p:txBody>
          <a:bodyPr wrap="none" tIns="0" bIns="46800" anchor="ctr"/>
          <a:lstStyle/>
          <a:p>
            <a:pPr>
              <a:defRPr/>
            </a:pPr>
            <a:r>
              <a:rPr lang="en-US" sz="1400" dirty="0">
                <a:latin typeface="Wingdings"/>
                <a:ea typeface="Wingdings"/>
                <a:cs typeface="Wingdings"/>
                <a:sym typeface="Wingdings"/>
              </a:rPr>
              <a:t></a:t>
            </a:r>
            <a:endParaRPr lang="en-US" sz="1400" dirty="0">
              <a:latin typeface="Wingdings"/>
              <a:ea typeface="Wingdings"/>
              <a:cs typeface="Wingdings"/>
            </a:endParaRPr>
          </a:p>
        </p:txBody>
      </p:sp>
      <p:sp>
        <p:nvSpPr>
          <p:cNvPr id="258" name="Rectangle 301"/>
          <p:cNvSpPr>
            <a:spLocks noChangeArrowheads="1"/>
          </p:cNvSpPr>
          <p:nvPr/>
        </p:nvSpPr>
        <p:spPr bwMode="auto">
          <a:xfrm>
            <a:off x="2627313" y="2062163"/>
            <a:ext cx="288925" cy="288925"/>
          </a:xfrm>
          <a:prstGeom prst="rect">
            <a:avLst/>
          </a:prstGeom>
          <a:solidFill>
            <a:srgbClr val="EEFFBF"/>
          </a:solidFill>
          <a:ln w="12700">
            <a:solidFill>
              <a:schemeClr val="tx1">
                <a:lumMod val="50000"/>
                <a:lumOff val="50000"/>
              </a:schemeClr>
            </a:solidFill>
            <a:miter lim="800000"/>
            <a:headEnd/>
            <a:tailEnd/>
          </a:ln>
        </p:spPr>
        <p:txBody>
          <a:bodyPr wrap="none" tIns="0" bIns="46800" anchor="ctr"/>
          <a:lstStyle/>
          <a:p>
            <a:pPr>
              <a:defRPr/>
            </a:pPr>
            <a:endParaRPr lang="en-US" sz="1400" dirty="0"/>
          </a:p>
        </p:txBody>
      </p:sp>
      <p:sp>
        <p:nvSpPr>
          <p:cNvPr id="71685" name="Down Arrow 258"/>
          <p:cNvSpPr>
            <a:spLocks noChangeArrowheads="1"/>
          </p:cNvSpPr>
          <p:nvPr/>
        </p:nvSpPr>
        <p:spPr bwMode="auto">
          <a:xfrm>
            <a:off x="2627313" y="1700213"/>
            <a:ext cx="212725" cy="290512"/>
          </a:xfrm>
          <a:prstGeom prst="downArrow">
            <a:avLst>
              <a:gd name="adj1" fmla="val 50000"/>
              <a:gd name="adj2" fmla="val 49879"/>
            </a:avLst>
          </a:prstGeom>
          <a:solidFill>
            <a:srgbClr val="CC3300"/>
          </a:solidFill>
          <a:ln w="12700">
            <a:solidFill>
              <a:srgbClr val="800000"/>
            </a:solidFill>
            <a:round/>
            <a:headEnd/>
            <a:tailEnd/>
          </a:ln>
        </p:spPr>
        <p:txBody>
          <a:bodyPr/>
          <a:lstStyle/>
          <a:p>
            <a:endParaRPr lang="en-US" dirty="0"/>
          </a:p>
        </p:txBody>
      </p:sp>
      <p:sp>
        <p:nvSpPr>
          <p:cNvPr id="71686" name="Rectangle 301"/>
          <p:cNvSpPr>
            <a:spLocks noChangeArrowheads="1"/>
          </p:cNvSpPr>
          <p:nvPr/>
        </p:nvSpPr>
        <p:spPr bwMode="auto">
          <a:xfrm>
            <a:off x="3563938" y="1990725"/>
            <a:ext cx="287337" cy="2873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tIns="0" bIns="46800" anchor="ctr"/>
          <a:lstStyle/>
          <a:p>
            <a:r>
              <a:rPr lang="en-US" sz="2800" dirty="0"/>
              <a:t>...</a:t>
            </a:r>
          </a:p>
        </p:txBody>
      </p:sp>
      <p:sp>
        <p:nvSpPr>
          <p:cNvPr id="262" name="Rectangle 301"/>
          <p:cNvSpPr>
            <a:spLocks noChangeArrowheads="1"/>
          </p:cNvSpPr>
          <p:nvPr/>
        </p:nvSpPr>
        <p:spPr bwMode="auto">
          <a:xfrm>
            <a:off x="1763713" y="2062163"/>
            <a:ext cx="287337" cy="288925"/>
          </a:xfrm>
          <a:prstGeom prst="rect">
            <a:avLst/>
          </a:prstGeom>
          <a:solidFill>
            <a:srgbClr val="EEFFBF"/>
          </a:solidFill>
          <a:ln w="12700">
            <a:solidFill>
              <a:schemeClr val="tx1">
                <a:lumMod val="50000"/>
                <a:lumOff val="50000"/>
              </a:schemeClr>
            </a:solidFill>
            <a:miter lim="800000"/>
            <a:headEnd/>
            <a:tailEnd/>
          </a:ln>
        </p:spPr>
        <p:txBody>
          <a:bodyPr wrap="none" tIns="0" bIns="46800" anchor="ctr"/>
          <a:lstStyle/>
          <a:p>
            <a:pPr>
              <a:defRPr/>
            </a:pPr>
            <a:r>
              <a:rPr lang="en-US" sz="1400" dirty="0">
                <a:latin typeface="Wingdings"/>
                <a:ea typeface="Wingdings"/>
                <a:cs typeface="Wingdings"/>
                <a:sym typeface="Wingdings"/>
              </a:rPr>
              <a:t></a:t>
            </a:r>
            <a:endParaRPr lang="en-US" sz="1400" dirty="0">
              <a:latin typeface="Wingdings"/>
              <a:ea typeface="Wingdings"/>
              <a:cs typeface="Wingdings"/>
            </a:endParaRPr>
          </a:p>
        </p:txBody>
      </p:sp>
      <p:sp>
        <p:nvSpPr>
          <p:cNvPr id="263" name="Rectangle 301"/>
          <p:cNvSpPr>
            <a:spLocks noChangeArrowheads="1"/>
          </p:cNvSpPr>
          <p:nvPr/>
        </p:nvSpPr>
        <p:spPr bwMode="auto">
          <a:xfrm>
            <a:off x="2051050" y="2062163"/>
            <a:ext cx="288925" cy="288925"/>
          </a:xfrm>
          <a:prstGeom prst="rect">
            <a:avLst/>
          </a:prstGeom>
          <a:solidFill>
            <a:srgbClr val="EEFFBF"/>
          </a:solidFill>
          <a:ln w="12700">
            <a:solidFill>
              <a:schemeClr val="tx1">
                <a:lumMod val="50000"/>
                <a:lumOff val="50000"/>
              </a:schemeClr>
            </a:solidFill>
            <a:miter lim="800000"/>
            <a:headEnd/>
            <a:tailEnd/>
          </a:ln>
        </p:spPr>
        <p:txBody>
          <a:bodyPr wrap="none" tIns="0" bIns="46800" anchor="ctr"/>
          <a:lstStyle/>
          <a:p>
            <a:pPr>
              <a:defRPr/>
            </a:pPr>
            <a:r>
              <a:rPr lang="en-US" sz="1400" dirty="0">
                <a:latin typeface="Wingdings"/>
                <a:ea typeface="Wingdings"/>
                <a:cs typeface="Wingdings"/>
                <a:sym typeface="Wingdings"/>
              </a:rPr>
              <a:t></a:t>
            </a:r>
            <a:endParaRPr lang="en-US" sz="1400" dirty="0">
              <a:latin typeface="Wingdings"/>
              <a:ea typeface="Wingdings"/>
              <a:cs typeface="Wingdings"/>
            </a:endParaRPr>
          </a:p>
        </p:txBody>
      </p:sp>
      <p:sp>
        <p:nvSpPr>
          <p:cNvPr id="264" name="Rectangle 301"/>
          <p:cNvSpPr>
            <a:spLocks noChangeArrowheads="1"/>
          </p:cNvSpPr>
          <p:nvPr/>
        </p:nvSpPr>
        <p:spPr bwMode="auto">
          <a:xfrm>
            <a:off x="900113" y="2062163"/>
            <a:ext cx="287337" cy="288925"/>
          </a:xfrm>
          <a:prstGeom prst="rect">
            <a:avLst/>
          </a:prstGeom>
          <a:solidFill>
            <a:srgbClr val="EEFFBF"/>
          </a:solidFill>
          <a:ln w="12700">
            <a:solidFill>
              <a:schemeClr val="tx1">
                <a:lumMod val="50000"/>
                <a:lumOff val="50000"/>
              </a:schemeClr>
            </a:solidFill>
            <a:miter lim="800000"/>
            <a:headEnd/>
            <a:tailEnd/>
          </a:ln>
        </p:spPr>
        <p:txBody>
          <a:bodyPr wrap="none" tIns="0" bIns="46800" anchor="ctr"/>
          <a:lstStyle/>
          <a:p>
            <a:pPr>
              <a:defRPr/>
            </a:pPr>
            <a:endParaRPr lang="en-US" sz="1800" dirty="0"/>
          </a:p>
        </p:txBody>
      </p:sp>
      <p:sp>
        <p:nvSpPr>
          <p:cNvPr id="265" name="Rectangle 301"/>
          <p:cNvSpPr>
            <a:spLocks noChangeArrowheads="1"/>
          </p:cNvSpPr>
          <p:nvPr/>
        </p:nvSpPr>
        <p:spPr bwMode="auto">
          <a:xfrm>
            <a:off x="1187450" y="2062163"/>
            <a:ext cx="288925" cy="288925"/>
          </a:xfrm>
          <a:prstGeom prst="rect">
            <a:avLst/>
          </a:prstGeom>
          <a:solidFill>
            <a:srgbClr val="EEFFBF"/>
          </a:solidFill>
          <a:ln w="12700">
            <a:solidFill>
              <a:schemeClr val="tx1">
                <a:lumMod val="50000"/>
                <a:lumOff val="50000"/>
              </a:schemeClr>
            </a:solidFill>
            <a:miter lim="800000"/>
            <a:headEnd/>
            <a:tailEnd/>
          </a:ln>
        </p:spPr>
        <p:txBody>
          <a:bodyPr wrap="none" tIns="0" bIns="46800" anchor="ctr"/>
          <a:lstStyle/>
          <a:p>
            <a:pPr>
              <a:defRPr/>
            </a:pPr>
            <a:endParaRPr lang="en-US" sz="1800" dirty="0"/>
          </a:p>
        </p:txBody>
      </p:sp>
      <p:sp>
        <p:nvSpPr>
          <p:cNvPr id="266" name="Rectangle 301"/>
          <p:cNvSpPr>
            <a:spLocks noChangeArrowheads="1"/>
          </p:cNvSpPr>
          <p:nvPr/>
        </p:nvSpPr>
        <p:spPr bwMode="auto">
          <a:xfrm>
            <a:off x="2916238" y="2062163"/>
            <a:ext cx="287337" cy="288925"/>
          </a:xfrm>
          <a:prstGeom prst="rect">
            <a:avLst/>
          </a:prstGeom>
          <a:solidFill>
            <a:srgbClr val="EEFFBF"/>
          </a:solidFill>
          <a:ln w="12700">
            <a:solidFill>
              <a:schemeClr val="tx1">
                <a:lumMod val="50000"/>
                <a:lumOff val="50000"/>
              </a:schemeClr>
            </a:solidFill>
            <a:miter lim="800000"/>
            <a:headEnd/>
            <a:tailEnd/>
          </a:ln>
        </p:spPr>
        <p:txBody>
          <a:bodyPr wrap="none" tIns="0" bIns="46800" anchor="ctr"/>
          <a:lstStyle/>
          <a:p>
            <a:pPr>
              <a:defRPr/>
            </a:pPr>
            <a:endParaRPr lang="en-US" sz="1800" dirty="0"/>
          </a:p>
        </p:txBody>
      </p:sp>
      <p:sp>
        <p:nvSpPr>
          <p:cNvPr id="267" name="Rectangle 301"/>
          <p:cNvSpPr>
            <a:spLocks noChangeArrowheads="1"/>
          </p:cNvSpPr>
          <p:nvPr/>
        </p:nvSpPr>
        <p:spPr bwMode="auto">
          <a:xfrm>
            <a:off x="3203575" y="2062163"/>
            <a:ext cx="288925" cy="288925"/>
          </a:xfrm>
          <a:prstGeom prst="rect">
            <a:avLst/>
          </a:prstGeom>
          <a:solidFill>
            <a:srgbClr val="EEFFBF"/>
          </a:solidFill>
          <a:ln w="12700">
            <a:solidFill>
              <a:schemeClr val="tx1">
                <a:lumMod val="50000"/>
                <a:lumOff val="50000"/>
              </a:schemeClr>
            </a:solidFill>
            <a:miter lim="800000"/>
            <a:headEnd/>
            <a:tailEnd/>
          </a:ln>
        </p:spPr>
        <p:txBody>
          <a:bodyPr wrap="none" tIns="0" bIns="46800" anchor="ctr"/>
          <a:lstStyle/>
          <a:p>
            <a:pPr>
              <a:defRPr/>
            </a:pPr>
            <a:endParaRPr lang="en-US" sz="1800" dirty="0"/>
          </a:p>
        </p:txBody>
      </p:sp>
      <p:sp>
        <p:nvSpPr>
          <p:cNvPr id="268" name="Rectangle 301"/>
          <p:cNvSpPr>
            <a:spLocks noChangeArrowheads="1"/>
          </p:cNvSpPr>
          <p:nvPr/>
        </p:nvSpPr>
        <p:spPr bwMode="auto">
          <a:xfrm>
            <a:off x="611188" y="2062163"/>
            <a:ext cx="288925" cy="288925"/>
          </a:xfrm>
          <a:prstGeom prst="rect">
            <a:avLst/>
          </a:prstGeom>
          <a:solidFill>
            <a:srgbClr val="EEFFBF"/>
          </a:solidFill>
          <a:ln w="12700">
            <a:solidFill>
              <a:schemeClr val="tx1">
                <a:lumMod val="50000"/>
                <a:lumOff val="50000"/>
              </a:schemeClr>
            </a:solidFill>
            <a:miter lim="800000"/>
            <a:headEnd/>
            <a:tailEnd/>
          </a:ln>
        </p:spPr>
        <p:txBody>
          <a:bodyPr wrap="none" tIns="0" bIns="46800" anchor="ctr"/>
          <a:lstStyle/>
          <a:p>
            <a:pPr>
              <a:defRPr/>
            </a:pPr>
            <a:endParaRPr lang="en-US" sz="1800" dirty="0"/>
          </a:p>
        </p:txBody>
      </p:sp>
      <p:sp>
        <p:nvSpPr>
          <p:cNvPr id="21" name="Rectangle 301"/>
          <p:cNvSpPr>
            <a:spLocks noChangeArrowheads="1"/>
          </p:cNvSpPr>
          <p:nvPr/>
        </p:nvSpPr>
        <p:spPr bwMode="auto">
          <a:xfrm>
            <a:off x="1476375" y="2060575"/>
            <a:ext cx="287338" cy="288925"/>
          </a:xfrm>
          <a:prstGeom prst="rect">
            <a:avLst/>
          </a:prstGeom>
          <a:solidFill>
            <a:srgbClr val="EEFFBF"/>
          </a:solidFill>
          <a:ln w="12700">
            <a:solidFill>
              <a:schemeClr val="tx1">
                <a:lumMod val="50000"/>
                <a:lumOff val="50000"/>
              </a:schemeClr>
            </a:solidFill>
            <a:miter lim="800000"/>
            <a:headEnd/>
            <a:tailEnd/>
          </a:ln>
        </p:spPr>
        <p:txBody>
          <a:bodyPr wrap="none" tIns="0" bIns="46800" anchor="ctr"/>
          <a:lstStyle/>
          <a:p>
            <a:pPr>
              <a:defRPr/>
            </a:pPr>
            <a:r>
              <a:rPr lang="en-US" sz="1400" dirty="0">
                <a:latin typeface="Wingdings"/>
                <a:ea typeface="Wingdings"/>
                <a:cs typeface="Wingdings"/>
                <a:sym typeface="Wingdings"/>
              </a:rPr>
              <a:t></a:t>
            </a:r>
            <a:endParaRPr lang="en-US" sz="1400" dirty="0">
              <a:latin typeface="Wingdings"/>
              <a:ea typeface="Wingdings"/>
              <a:cs typeface="Wingdings"/>
            </a:endParaRPr>
          </a:p>
        </p:txBody>
      </p:sp>
      <p:sp>
        <p:nvSpPr>
          <p:cNvPr id="71697" name="Rounded Rectangle 24"/>
          <p:cNvSpPr>
            <a:spLocks noChangeArrowheads="1"/>
          </p:cNvSpPr>
          <p:nvPr/>
        </p:nvSpPr>
        <p:spPr bwMode="auto">
          <a:xfrm>
            <a:off x="3419475" y="4941888"/>
            <a:ext cx="2376488" cy="287337"/>
          </a:xfrm>
          <a:prstGeom prst="roundRect">
            <a:avLst>
              <a:gd name="adj" fmla="val 16667"/>
            </a:avLst>
          </a:prstGeom>
          <a:solidFill>
            <a:srgbClr val="E7D051">
              <a:alpha val="36862"/>
            </a:srgbClr>
          </a:solidFill>
          <a:ln w="12700">
            <a:solidFill>
              <a:schemeClr val="tx1"/>
            </a:solidFill>
            <a:round/>
            <a:headEnd/>
            <a:tailEnd/>
          </a:ln>
        </p:spPr>
        <p:txBody>
          <a:bodyPr/>
          <a:lstStyle/>
          <a:p>
            <a:endParaRPr lang="en-US" dirty="0"/>
          </a:p>
        </p:txBody>
      </p:sp>
      <p:sp>
        <p:nvSpPr>
          <p:cNvPr id="71698" name="Text Box 9"/>
          <p:cNvSpPr txBox="1">
            <a:spLocks noChangeArrowheads="1"/>
          </p:cNvSpPr>
          <p:nvPr/>
        </p:nvSpPr>
        <p:spPr bwMode="auto">
          <a:xfrm>
            <a:off x="3563938" y="3284538"/>
            <a:ext cx="2160587" cy="2889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201600" tIns="46800" rIns="0" bIns="46800"/>
          <a:lstStyle>
            <a:lvl1pPr marL="342900" indent="-342900">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algn="l">
              <a:lnSpc>
                <a:spcPct val="90000"/>
              </a:lnSpc>
              <a:spcBef>
                <a:spcPts val="400"/>
              </a:spcBef>
              <a:buClr>
                <a:srgbClr val="006600"/>
              </a:buClr>
              <a:buSzPct val="85000"/>
            </a:pPr>
            <a:r>
              <a:rPr lang="en-US" sz="1400" dirty="0">
                <a:latin typeface="Consolas" charset="0"/>
                <a:cs typeface="Arial Unicode MS" charset="0"/>
              </a:rPr>
              <a:t>#  cond  act  next</a:t>
            </a:r>
          </a:p>
        </p:txBody>
      </p:sp>
      <p:sp>
        <p:nvSpPr>
          <p:cNvPr id="71699" name="Rectangle 148"/>
          <p:cNvSpPr>
            <a:spLocks noChangeArrowheads="1"/>
          </p:cNvSpPr>
          <p:nvPr/>
        </p:nvSpPr>
        <p:spPr bwMode="auto">
          <a:xfrm>
            <a:off x="468313" y="836613"/>
            <a:ext cx="7991475" cy="5762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2075" tIns="46038" rIns="92075" bIns="46038"/>
          <a:lstStyle/>
          <a:p>
            <a:pPr algn="l">
              <a:spcBef>
                <a:spcPts val="1075"/>
              </a:spcBef>
              <a:buClr>
                <a:srgbClr val="006600"/>
              </a:buClr>
              <a:buSzPct val="80000"/>
            </a:pPr>
            <a:r>
              <a:rPr lang="en-US" sz="1800" u="sng" dirty="0">
                <a:latin typeface="Times New Roman" charset="0"/>
                <a:cs typeface="Times New Roman" charset="0"/>
              </a:rPr>
              <a:t>Task:</a:t>
            </a:r>
            <a:r>
              <a:rPr lang="en-US" sz="1800" dirty="0">
                <a:latin typeface="Times New Roman" charset="0"/>
                <a:cs typeface="Times New Roman" charset="0"/>
              </a:rPr>
              <a:t> write a program that computes   </a:t>
            </a:r>
            <a:r>
              <a:rPr lang="en-US" i="1" dirty="0">
                <a:latin typeface="Times New Roman" charset="0"/>
                <a:cs typeface="Times New Roman" charset="0"/>
              </a:rPr>
              <a:t>f</a:t>
            </a:r>
            <a:r>
              <a:rPr lang="en-US" dirty="0">
                <a:latin typeface="Times New Roman" charset="0"/>
                <a:cs typeface="Times New Roman" charset="0"/>
              </a:rPr>
              <a:t> (</a:t>
            </a:r>
            <a:r>
              <a:rPr lang="en-US" i="1" dirty="0">
                <a:latin typeface="Times New Roman" charset="0"/>
                <a:cs typeface="Times New Roman" charset="0"/>
              </a:rPr>
              <a:t>x</a:t>
            </a:r>
            <a:r>
              <a:rPr lang="en-US" dirty="0">
                <a:latin typeface="Times New Roman" charset="0"/>
                <a:cs typeface="Times New Roman" charset="0"/>
              </a:rPr>
              <a:t>) = </a:t>
            </a:r>
            <a:r>
              <a:rPr lang="en-US" i="1" dirty="0">
                <a:latin typeface="Times New Roman" charset="0"/>
                <a:cs typeface="Times New Roman" charset="0"/>
              </a:rPr>
              <a:t>x </a:t>
            </a:r>
            <a:r>
              <a:rPr lang="en-US" dirty="0">
                <a:latin typeface="Times New Roman" charset="0"/>
                <a:cs typeface="Times New Roman" charset="0"/>
              </a:rPr>
              <a:t>+ 1</a:t>
            </a:r>
          </a:p>
          <a:p>
            <a:pPr algn="l">
              <a:spcBef>
                <a:spcPts val="1075"/>
              </a:spcBef>
              <a:buClr>
                <a:srgbClr val="006600"/>
              </a:buClr>
              <a:buSzPct val="80000"/>
            </a:pPr>
            <a:endParaRPr lang="en-US" dirty="0">
              <a:latin typeface="Times New Roman" charset="0"/>
              <a:cs typeface="Times New Roman" charset="0"/>
            </a:endParaRPr>
          </a:p>
        </p:txBody>
      </p:sp>
      <p:sp>
        <p:nvSpPr>
          <p:cNvPr id="23" name="Rectangle 148"/>
          <p:cNvSpPr>
            <a:spLocks noChangeArrowheads="1"/>
          </p:cNvSpPr>
          <p:nvPr/>
        </p:nvSpPr>
        <p:spPr bwMode="auto">
          <a:xfrm>
            <a:off x="990600" y="3276600"/>
            <a:ext cx="1970087" cy="18208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2075" tIns="46038" rIns="92075" bIns="46038"/>
          <a:lstStyle/>
          <a:p>
            <a:pPr algn="l">
              <a:spcBef>
                <a:spcPct val="100000"/>
              </a:spcBef>
              <a:buClr>
                <a:srgbClr val="006600"/>
              </a:buClr>
              <a:buSzPct val="85000"/>
              <a:defRPr/>
            </a:pPr>
            <a:r>
              <a:rPr lang="en-US" sz="1600" dirty="0">
                <a:latin typeface="Times New Roman"/>
                <a:cs typeface="Times New Roman"/>
              </a:rPr>
              <a:t>Commands:</a:t>
            </a:r>
          </a:p>
          <a:p>
            <a:pPr algn="l">
              <a:spcBef>
                <a:spcPts val="720"/>
              </a:spcBef>
              <a:buSzPct val="65000"/>
              <a:defRPr/>
            </a:pPr>
            <a:r>
              <a:rPr lang="en-US" sz="1600" dirty="0">
                <a:latin typeface="Consolas"/>
                <a:cs typeface="Consolas"/>
              </a:rPr>
              <a:t>L  </a:t>
            </a:r>
            <a:r>
              <a:rPr lang="en-US" sz="1400" dirty="0">
                <a:latin typeface="Consolas"/>
                <a:cs typeface="Consolas"/>
              </a:rPr>
              <a:t>(go</a:t>
            </a:r>
            <a:r>
              <a:rPr lang="en-US" sz="1600" dirty="0">
                <a:latin typeface="+mn-lt"/>
                <a:cs typeface="Consolas"/>
              </a:rPr>
              <a:t> </a:t>
            </a:r>
            <a:r>
              <a:rPr lang="en-US" sz="1400" dirty="0">
                <a:latin typeface="Consolas"/>
                <a:cs typeface="Consolas"/>
              </a:rPr>
              <a:t>left)</a:t>
            </a:r>
          </a:p>
          <a:p>
            <a:pPr algn="l">
              <a:spcBef>
                <a:spcPts val="720"/>
              </a:spcBef>
              <a:buSzPct val="65000"/>
              <a:defRPr/>
            </a:pPr>
            <a:r>
              <a:rPr lang="en-US" sz="1600" dirty="0">
                <a:latin typeface="Consolas"/>
                <a:cs typeface="Consolas"/>
              </a:rPr>
              <a:t>R  </a:t>
            </a:r>
            <a:r>
              <a:rPr lang="en-US" sz="1400" dirty="0">
                <a:latin typeface="Consolas"/>
                <a:cs typeface="Consolas"/>
              </a:rPr>
              <a:t>(go</a:t>
            </a:r>
            <a:r>
              <a:rPr lang="en-US" sz="1400" dirty="0">
                <a:cs typeface="Consolas"/>
              </a:rPr>
              <a:t> </a:t>
            </a:r>
            <a:r>
              <a:rPr lang="en-US" sz="1400" dirty="0">
                <a:latin typeface="Consolas"/>
                <a:cs typeface="Consolas"/>
              </a:rPr>
              <a:t>right)</a:t>
            </a:r>
            <a:endParaRPr lang="en-US" sz="1400" dirty="0">
              <a:latin typeface="+mn-lt"/>
              <a:cs typeface="Consolas"/>
            </a:endParaRPr>
          </a:p>
          <a:p>
            <a:pPr algn="l">
              <a:spcBef>
                <a:spcPts val="720"/>
              </a:spcBef>
              <a:buSzPct val="65000"/>
              <a:defRPr/>
            </a:pPr>
            <a:r>
              <a:rPr lang="en-US" sz="1600" dirty="0">
                <a:latin typeface="Wingdings"/>
                <a:ea typeface="Wingdings"/>
                <a:cs typeface="Wingdings"/>
                <a:sym typeface="Wingdings"/>
              </a:rPr>
              <a:t></a:t>
            </a:r>
            <a:r>
              <a:rPr lang="en-US" sz="1600" dirty="0">
                <a:latin typeface="Consolas"/>
                <a:cs typeface="Consolas"/>
              </a:rPr>
              <a:t>  </a:t>
            </a:r>
            <a:r>
              <a:rPr lang="en-US" sz="1400" dirty="0">
                <a:latin typeface="Consolas"/>
                <a:cs typeface="Consolas"/>
              </a:rPr>
              <a:t>(write</a:t>
            </a:r>
            <a:r>
              <a:rPr lang="en-US" sz="1400" dirty="0">
                <a:cs typeface="Consolas"/>
              </a:rPr>
              <a:t> </a:t>
            </a:r>
            <a:r>
              <a:rPr lang="en-US" sz="1400" dirty="0">
                <a:latin typeface="Consolas"/>
                <a:cs typeface="Consolas"/>
              </a:rPr>
              <a:t>mark)</a:t>
            </a:r>
            <a:endParaRPr lang="en-US" sz="1400" dirty="0">
              <a:latin typeface="+mn-lt"/>
              <a:cs typeface="Consolas"/>
            </a:endParaRPr>
          </a:p>
          <a:p>
            <a:pPr algn="l">
              <a:spcBef>
                <a:spcPts val="720"/>
              </a:spcBef>
              <a:buSzPct val="65000"/>
              <a:defRPr/>
            </a:pPr>
            <a:r>
              <a:rPr lang="en-US" sz="1800" dirty="0">
                <a:latin typeface="Consolas"/>
                <a:cs typeface="Consolas"/>
              </a:rPr>
              <a:t>-</a:t>
            </a:r>
            <a:r>
              <a:rPr lang="en-US" sz="1600" dirty="0">
                <a:latin typeface="Consolas"/>
                <a:cs typeface="Consolas"/>
              </a:rPr>
              <a:t>  </a:t>
            </a:r>
            <a:r>
              <a:rPr lang="en-US" sz="1400" dirty="0">
                <a:latin typeface="Consolas"/>
                <a:cs typeface="Consolas"/>
              </a:rPr>
              <a:t>(write</a:t>
            </a:r>
            <a:r>
              <a:rPr lang="en-US" sz="1400" dirty="0">
                <a:cs typeface="Consolas"/>
              </a:rPr>
              <a:t> </a:t>
            </a:r>
            <a:r>
              <a:rPr lang="en-US" sz="1400" dirty="0">
                <a:latin typeface="Consolas"/>
                <a:cs typeface="Consolas"/>
              </a:rPr>
              <a:t>blank)</a:t>
            </a:r>
            <a:endParaRPr lang="en-US" sz="1400" dirty="0">
              <a:latin typeface="+mn-lt"/>
              <a:cs typeface="Consolas"/>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3766" name="Group 42"/>
          <p:cNvGrpSpPr>
            <a:grpSpLocks/>
          </p:cNvGrpSpPr>
          <p:nvPr/>
        </p:nvGrpSpPr>
        <p:grpSpPr bwMode="auto">
          <a:xfrm>
            <a:off x="4128186" y="1700213"/>
            <a:ext cx="4764418" cy="1006082"/>
            <a:chOff x="4128128" y="1700808"/>
            <a:chExt cx="4764352" cy="1006225"/>
          </a:xfrm>
        </p:grpSpPr>
        <p:sp>
          <p:nvSpPr>
            <p:cNvPr id="47" name="Down Arrow 46"/>
            <p:cNvSpPr/>
            <p:nvPr/>
          </p:nvSpPr>
          <p:spPr bwMode="auto">
            <a:xfrm rot="16200000">
              <a:off x="4243250" y="1586587"/>
              <a:ext cx="1005031" cy="1236646"/>
            </a:xfrm>
            <a:prstGeom prst="downArrow">
              <a:avLst/>
            </a:prstGeom>
            <a:solidFill>
              <a:schemeClr val="bg1">
                <a:lumMod val="85000"/>
              </a:schemeClr>
            </a:solidFill>
            <a:ln w="12700" cap="flat" cmpd="sng" algn="ctr">
              <a:noFill/>
              <a:prstDash val="solid"/>
              <a:round/>
              <a:headEnd type="none" w="med" len="med"/>
              <a:tailEnd type="none" w="med" len="med"/>
            </a:ln>
            <a:effectLst/>
          </p:spPr>
          <p:txBody>
            <a:bodyPr/>
            <a:lstStyle/>
            <a:p>
              <a:pPr>
                <a:defRPr/>
              </a:pPr>
              <a:endParaRPr lang="en-US" dirty="0"/>
            </a:p>
          </p:txBody>
        </p:sp>
        <p:grpSp>
          <p:nvGrpSpPr>
            <p:cNvPr id="73771" name="Group 47"/>
            <p:cNvGrpSpPr>
              <a:grpSpLocks/>
            </p:cNvGrpSpPr>
            <p:nvPr/>
          </p:nvGrpSpPr>
          <p:grpSpPr bwMode="auto">
            <a:xfrm>
              <a:off x="5580112" y="1700808"/>
              <a:ext cx="3312368" cy="649786"/>
              <a:chOff x="5580112" y="1699094"/>
              <a:chExt cx="3312368" cy="649786"/>
            </a:xfrm>
          </p:grpSpPr>
          <p:sp>
            <p:nvSpPr>
              <p:cNvPr id="73772" name="Rectangle 301"/>
              <p:cNvSpPr>
                <a:spLocks noChangeArrowheads="1"/>
              </p:cNvSpPr>
              <p:nvPr/>
            </p:nvSpPr>
            <p:spPr bwMode="auto">
              <a:xfrm>
                <a:off x="5580112" y="1988840"/>
                <a:ext cx="288032" cy="2880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tIns="0" bIns="46800" anchor="ctr"/>
              <a:lstStyle/>
              <a:p>
                <a:r>
                  <a:rPr lang="en-US" sz="2800" dirty="0"/>
                  <a:t>...</a:t>
                </a:r>
              </a:p>
            </p:txBody>
          </p:sp>
          <p:sp>
            <p:nvSpPr>
              <p:cNvPr id="50" name="Rectangle 301"/>
              <p:cNvSpPr>
                <a:spLocks noChangeArrowheads="1"/>
              </p:cNvSpPr>
              <p:nvPr/>
            </p:nvSpPr>
            <p:spPr bwMode="auto">
              <a:xfrm>
                <a:off x="7380185" y="2061095"/>
                <a:ext cx="288921" cy="287378"/>
              </a:xfrm>
              <a:prstGeom prst="rect">
                <a:avLst/>
              </a:prstGeom>
              <a:solidFill>
                <a:srgbClr val="EEFFBF"/>
              </a:solidFill>
              <a:ln w="12700">
                <a:solidFill>
                  <a:schemeClr val="tx1">
                    <a:lumMod val="50000"/>
                    <a:lumOff val="50000"/>
                  </a:schemeClr>
                </a:solidFill>
                <a:miter lim="800000"/>
                <a:headEnd/>
                <a:tailEnd/>
              </a:ln>
            </p:spPr>
            <p:txBody>
              <a:bodyPr wrap="none" tIns="0" bIns="46800" anchor="ctr"/>
              <a:lstStyle/>
              <a:p>
                <a:pPr>
                  <a:defRPr/>
                </a:pPr>
                <a:r>
                  <a:rPr lang="en-US" sz="1400" dirty="0">
                    <a:latin typeface="Wingdings"/>
                    <a:ea typeface="Wingdings"/>
                    <a:cs typeface="Wingdings"/>
                    <a:sym typeface="Wingdings"/>
                  </a:rPr>
                  <a:t></a:t>
                </a:r>
                <a:endParaRPr lang="en-US" sz="1400" dirty="0">
                  <a:latin typeface="Wingdings"/>
                  <a:ea typeface="Wingdings"/>
                  <a:cs typeface="Wingdings"/>
                </a:endParaRPr>
              </a:p>
            </p:txBody>
          </p:sp>
          <p:sp>
            <p:nvSpPr>
              <p:cNvPr id="51" name="Rectangle 301"/>
              <p:cNvSpPr>
                <a:spLocks noChangeArrowheads="1"/>
              </p:cNvSpPr>
              <p:nvPr/>
            </p:nvSpPr>
            <p:spPr bwMode="auto">
              <a:xfrm>
                <a:off x="7669106" y="2061095"/>
                <a:ext cx="287333" cy="287378"/>
              </a:xfrm>
              <a:prstGeom prst="rect">
                <a:avLst/>
              </a:prstGeom>
              <a:solidFill>
                <a:srgbClr val="EEFFBF"/>
              </a:solidFill>
              <a:ln w="12700">
                <a:solidFill>
                  <a:schemeClr val="tx1">
                    <a:lumMod val="50000"/>
                    <a:lumOff val="50000"/>
                  </a:schemeClr>
                </a:solidFill>
                <a:miter lim="800000"/>
                <a:headEnd/>
                <a:tailEnd/>
              </a:ln>
            </p:spPr>
            <p:txBody>
              <a:bodyPr wrap="none" tIns="0" bIns="46800" anchor="ctr"/>
              <a:lstStyle/>
              <a:p>
                <a:pPr>
                  <a:defRPr/>
                </a:pPr>
                <a:endParaRPr lang="en-US" sz="1400" dirty="0"/>
              </a:p>
            </p:txBody>
          </p:sp>
          <p:sp>
            <p:nvSpPr>
              <p:cNvPr id="73775" name="Down Arrow 51"/>
              <p:cNvSpPr>
                <a:spLocks noChangeArrowheads="1"/>
              </p:cNvSpPr>
              <p:nvPr/>
            </p:nvSpPr>
            <p:spPr bwMode="auto">
              <a:xfrm>
                <a:off x="7668344" y="1699094"/>
                <a:ext cx="211645" cy="289746"/>
              </a:xfrm>
              <a:prstGeom prst="downArrow">
                <a:avLst>
                  <a:gd name="adj1" fmla="val 50000"/>
                  <a:gd name="adj2" fmla="val 50001"/>
                </a:avLst>
              </a:prstGeom>
              <a:solidFill>
                <a:srgbClr val="CC3300"/>
              </a:solidFill>
              <a:ln w="12700">
                <a:solidFill>
                  <a:srgbClr val="800000"/>
                </a:solidFill>
                <a:round/>
                <a:headEnd/>
                <a:tailEnd/>
              </a:ln>
            </p:spPr>
            <p:txBody>
              <a:bodyPr/>
              <a:lstStyle/>
              <a:p>
                <a:endParaRPr lang="en-US" dirty="0"/>
              </a:p>
            </p:txBody>
          </p:sp>
          <p:sp>
            <p:nvSpPr>
              <p:cNvPr id="73776" name="Rectangle 301"/>
              <p:cNvSpPr>
                <a:spLocks noChangeArrowheads="1"/>
              </p:cNvSpPr>
              <p:nvPr/>
            </p:nvSpPr>
            <p:spPr bwMode="auto">
              <a:xfrm>
                <a:off x="8604448" y="1988840"/>
                <a:ext cx="288032" cy="2880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tIns="0" bIns="46800" anchor="ctr"/>
              <a:lstStyle/>
              <a:p>
                <a:r>
                  <a:rPr lang="en-US" sz="2800" dirty="0"/>
                  <a:t>...</a:t>
                </a:r>
              </a:p>
            </p:txBody>
          </p:sp>
          <p:sp>
            <p:nvSpPr>
              <p:cNvPr id="54" name="Rectangle 301"/>
              <p:cNvSpPr>
                <a:spLocks noChangeArrowheads="1"/>
              </p:cNvSpPr>
              <p:nvPr/>
            </p:nvSpPr>
            <p:spPr bwMode="auto">
              <a:xfrm>
                <a:off x="6516597" y="2061095"/>
                <a:ext cx="287333" cy="287378"/>
              </a:xfrm>
              <a:prstGeom prst="rect">
                <a:avLst/>
              </a:prstGeom>
              <a:solidFill>
                <a:srgbClr val="EEFFBF"/>
              </a:solidFill>
              <a:ln w="12700">
                <a:solidFill>
                  <a:schemeClr val="tx1">
                    <a:lumMod val="50000"/>
                    <a:lumOff val="50000"/>
                  </a:schemeClr>
                </a:solidFill>
                <a:miter lim="800000"/>
                <a:headEnd/>
                <a:tailEnd/>
              </a:ln>
            </p:spPr>
            <p:txBody>
              <a:bodyPr wrap="none" tIns="0" bIns="46800" anchor="ctr"/>
              <a:lstStyle/>
              <a:p>
                <a:pPr>
                  <a:defRPr/>
                </a:pPr>
                <a:r>
                  <a:rPr lang="en-US" sz="1400" dirty="0">
                    <a:latin typeface="Wingdings"/>
                    <a:ea typeface="Wingdings"/>
                    <a:cs typeface="Wingdings"/>
                    <a:sym typeface="Wingdings"/>
                  </a:rPr>
                  <a:t></a:t>
                </a:r>
                <a:endParaRPr lang="en-US" sz="1400" dirty="0"/>
              </a:p>
            </p:txBody>
          </p:sp>
          <p:sp>
            <p:nvSpPr>
              <p:cNvPr id="55" name="Rectangle 301"/>
              <p:cNvSpPr>
                <a:spLocks noChangeArrowheads="1"/>
              </p:cNvSpPr>
              <p:nvPr/>
            </p:nvSpPr>
            <p:spPr bwMode="auto">
              <a:xfrm>
                <a:off x="6803930" y="2061095"/>
                <a:ext cx="288921" cy="287378"/>
              </a:xfrm>
              <a:prstGeom prst="rect">
                <a:avLst/>
              </a:prstGeom>
              <a:solidFill>
                <a:srgbClr val="EEFFBF"/>
              </a:solidFill>
              <a:ln w="12700">
                <a:solidFill>
                  <a:schemeClr val="tx1">
                    <a:lumMod val="50000"/>
                    <a:lumOff val="50000"/>
                  </a:schemeClr>
                </a:solidFill>
                <a:miter lim="800000"/>
                <a:headEnd/>
                <a:tailEnd/>
              </a:ln>
            </p:spPr>
            <p:txBody>
              <a:bodyPr wrap="none" tIns="0" bIns="46800" anchor="ctr"/>
              <a:lstStyle/>
              <a:p>
                <a:pPr>
                  <a:defRPr/>
                </a:pPr>
                <a:r>
                  <a:rPr lang="en-US" sz="1400" dirty="0">
                    <a:latin typeface="Wingdings"/>
                    <a:ea typeface="Wingdings"/>
                    <a:cs typeface="Wingdings"/>
                    <a:sym typeface="Wingdings"/>
                  </a:rPr>
                  <a:t></a:t>
                </a:r>
                <a:endParaRPr lang="en-US" sz="1400" dirty="0">
                  <a:latin typeface="Wingdings"/>
                  <a:ea typeface="Wingdings"/>
                  <a:cs typeface="Wingdings"/>
                </a:endParaRPr>
              </a:p>
            </p:txBody>
          </p:sp>
          <p:sp>
            <p:nvSpPr>
              <p:cNvPr id="56" name="Rectangle 301"/>
              <p:cNvSpPr>
                <a:spLocks noChangeArrowheads="1"/>
              </p:cNvSpPr>
              <p:nvPr/>
            </p:nvSpPr>
            <p:spPr bwMode="auto">
              <a:xfrm>
                <a:off x="7092851" y="2061095"/>
                <a:ext cx="287334" cy="287378"/>
              </a:xfrm>
              <a:prstGeom prst="rect">
                <a:avLst/>
              </a:prstGeom>
              <a:solidFill>
                <a:srgbClr val="EEFFBF"/>
              </a:solidFill>
              <a:ln w="12700">
                <a:solidFill>
                  <a:schemeClr val="tx1">
                    <a:lumMod val="50000"/>
                    <a:lumOff val="50000"/>
                  </a:schemeClr>
                </a:solidFill>
                <a:miter lim="800000"/>
                <a:headEnd/>
                <a:tailEnd/>
              </a:ln>
            </p:spPr>
            <p:txBody>
              <a:bodyPr wrap="none" tIns="0" bIns="46800" anchor="ctr"/>
              <a:lstStyle/>
              <a:p>
                <a:pPr>
                  <a:defRPr/>
                </a:pPr>
                <a:r>
                  <a:rPr lang="en-US" sz="1400" dirty="0">
                    <a:latin typeface="Wingdings"/>
                    <a:ea typeface="Wingdings"/>
                    <a:cs typeface="Wingdings"/>
                    <a:sym typeface="Wingdings"/>
                  </a:rPr>
                  <a:t></a:t>
                </a:r>
                <a:endParaRPr lang="en-US" sz="1400" dirty="0">
                  <a:latin typeface="Wingdings"/>
                  <a:ea typeface="Wingdings"/>
                  <a:cs typeface="Wingdings"/>
                </a:endParaRPr>
              </a:p>
            </p:txBody>
          </p:sp>
          <p:sp>
            <p:nvSpPr>
              <p:cNvPr id="57" name="Rectangle 301"/>
              <p:cNvSpPr>
                <a:spLocks noChangeArrowheads="1"/>
              </p:cNvSpPr>
              <p:nvPr/>
            </p:nvSpPr>
            <p:spPr bwMode="auto">
              <a:xfrm>
                <a:off x="5940342" y="2061095"/>
                <a:ext cx="287334" cy="287378"/>
              </a:xfrm>
              <a:prstGeom prst="rect">
                <a:avLst/>
              </a:prstGeom>
              <a:solidFill>
                <a:srgbClr val="EEFFBF"/>
              </a:solidFill>
              <a:ln w="12700">
                <a:solidFill>
                  <a:schemeClr val="tx1">
                    <a:lumMod val="50000"/>
                    <a:lumOff val="50000"/>
                  </a:schemeClr>
                </a:solidFill>
                <a:miter lim="800000"/>
                <a:headEnd/>
                <a:tailEnd/>
              </a:ln>
            </p:spPr>
            <p:txBody>
              <a:bodyPr wrap="none" tIns="0" bIns="46800" anchor="ctr"/>
              <a:lstStyle/>
              <a:p>
                <a:pPr>
                  <a:defRPr/>
                </a:pPr>
                <a:endParaRPr lang="en-US" sz="1800" dirty="0"/>
              </a:p>
            </p:txBody>
          </p:sp>
          <p:sp>
            <p:nvSpPr>
              <p:cNvPr id="58" name="Rectangle 301"/>
              <p:cNvSpPr>
                <a:spLocks noChangeArrowheads="1"/>
              </p:cNvSpPr>
              <p:nvPr/>
            </p:nvSpPr>
            <p:spPr bwMode="auto">
              <a:xfrm>
                <a:off x="6227676" y="2061095"/>
                <a:ext cx="288921" cy="287378"/>
              </a:xfrm>
              <a:prstGeom prst="rect">
                <a:avLst/>
              </a:prstGeom>
              <a:solidFill>
                <a:srgbClr val="EEFFBF"/>
              </a:solidFill>
              <a:ln w="12700">
                <a:solidFill>
                  <a:schemeClr val="tx1">
                    <a:lumMod val="50000"/>
                    <a:lumOff val="50000"/>
                  </a:schemeClr>
                </a:solidFill>
                <a:miter lim="800000"/>
                <a:headEnd/>
                <a:tailEnd/>
              </a:ln>
            </p:spPr>
            <p:txBody>
              <a:bodyPr wrap="none" tIns="0" bIns="46800" anchor="ctr"/>
              <a:lstStyle/>
              <a:p>
                <a:pPr>
                  <a:defRPr/>
                </a:pPr>
                <a:endParaRPr lang="en-US" sz="1800" dirty="0"/>
              </a:p>
            </p:txBody>
          </p:sp>
          <p:sp>
            <p:nvSpPr>
              <p:cNvPr id="59" name="Rectangle 301"/>
              <p:cNvSpPr>
                <a:spLocks noChangeArrowheads="1"/>
              </p:cNvSpPr>
              <p:nvPr/>
            </p:nvSpPr>
            <p:spPr bwMode="auto">
              <a:xfrm>
                <a:off x="7956439" y="2061095"/>
                <a:ext cx="288921" cy="287378"/>
              </a:xfrm>
              <a:prstGeom prst="rect">
                <a:avLst/>
              </a:prstGeom>
              <a:solidFill>
                <a:srgbClr val="EEFFBF"/>
              </a:solidFill>
              <a:ln w="12700">
                <a:solidFill>
                  <a:schemeClr val="tx1">
                    <a:lumMod val="50000"/>
                    <a:lumOff val="50000"/>
                  </a:schemeClr>
                </a:solidFill>
                <a:miter lim="800000"/>
                <a:headEnd/>
                <a:tailEnd/>
              </a:ln>
            </p:spPr>
            <p:txBody>
              <a:bodyPr wrap="none" tIns="0" bIns="46800" anchor="ctr"/>
              <a:lstStyle/>
              <a:p>
                <a:pPr>
                  <a:defRPr/>
                </a:pPr>
                <a:endParaRPr lang="en-US" sz="1800" dirty="0"/>
              </a:p>
            </p:txBody>
          </p:sp>
          <p:sp>
            <p:nvSpPr>
              <p:cNvPr id="60" name="Rectangle 301"/>
              <p:cNvSpPr>
                <a:spLocks noChangeArrowheads="1"/>
              </p:cNvSpPr>
              <p:nvPr/>
            </p:nvSpPr>
            <p:spPr bwMode="auto">
              <a:xfrm>
                <a:off x="8245360" y="2061095"/>
                <a:ext cx="287334" cy="287378"/>
              </a:xfrm>
              <a:prstGeom prst="rect">
                <a:avLst/>
              </a:prstGeom>
              <a:solidFill>
                <a:srgbClr val="EEFFBF"/>
              </a:solidFill>
              <a:ln w="12700">
                <a:solidFill>
                  <a:schemeClr val="tx1">
                    <a:lumMod val="50000"/>
                    <a:lumOff val="50000"/>
                  </a:schemeClr>
                </a:solidFill>
                <a:miter lim="800000"/>
                <a:headEnd/>
                <a:tailEnd/>
              </a:ln>
            </p:spPr>
            <p:txBody>
              <a:bodyPr wrap="none" tIns="0" bIns="46800" anchor="ctr"/>
              <a:lstStyle/>
              <a:p>
                <a:pPr>
                  <a:defRPr/>
                </a:pPr>
                <a:endParaRPr lang="en-US" sz="1800" dirty="0"/>
              </a:p>
            </p:txBody>
          </p:sp>
        </p:grpSp>
      </p:grpSp>
      <p:sp>
        <p:nvSpPr>
          <p:cNvPr id="171010" name="Rectangle 2"/>
          <p:cNvSpPr>
            <a:spLocks noGrp="1" noChangeArrowheads="1"/>
          </p:cNvSpPr>
          <p:nvPr>
            <p:ph type="title" idx="4294967295"/>
          </p:nvPr>
        </p:nvSpPr>
        <p:spPr/>
        <p:txBody>
          <a:bodyPr/>
          <a:lstStyle/>
          <a:p>
            <a:pPr>
              <a:defRPr/>
            </a:pPr>
            <a:r>
              <a:rPr lang="en-US" dirty="0"/>
              <a:t>Turing machine</a:t>
            </a:r>
          </a:p>
        </p:txBody>
      </p:sp>
      <p:sp>
        <p:nvSpPr>
          <p:cNvPr id="73731" name="Rectangle 301"/>
          <p:cNvSpPr>
            <a:spLocks noChangeArrowheads="1"/>
          </p:cNvSpPr>
          <p:nvPr/>
        </p:nvSpPr>
        <p:spPr bwMode="auto">
          <a:xfrm>
            <a:off x="250825" y="1990725"/>
            <a:ext cx="288925" cy="2873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tIns="0" bIns="46800" anchor="ctr"/>
          <a:lstStyle/>
          <a:p>
            <a:r>
              <a:rPr lang="en-US" sz="2800" dirty="0"/>
              <a:t>...</a:t>
            </a:r>
          </a:p>
        </p:txBody>
      </p:sp>
      <p:sp>
        <p:nvSpPr>
          <p:cNvPr id="257" name="Rectangle 301"/>
          <p:cNvSpPr>
            <a:spLocks noChangeArrowheads="1"/>
          </p:cNvSpPr>
          <p:nvPr/>
        </p:nvSpPr>
        <p:spPr bwMode="auto">
          <a:xfrm>
            <a:off x="2339975" y="2062163"/>
            <a:ext cx="287338" cy="288925"/>
          </a:xfrm>
          <a:prstGeom prst="rect">
            <a:avLst/>
          </a:prstGeom>
          <a:solidFill>
            <a:srgbClr val="EEFFBF"/>
          </a:solidFill>
          <a:ln w="12700">
            <a:solidFill>
              <a:schemeClr val="tx1">
                <a:lumMod val="50000"/>
                <a:lumOff val="50000"/>
              </a:schemeClr>
            </a:solidFill>
            <a:miter lim="800000"/>
            <a:headEnd/>
            <a:tailEnd/>
          </a:ln>
        </p:spPr>
        <p:txBody>
          <a:bodyPr wrap="none" tIns="0" bIns="46800" anchor="ctr"/>
          <a:lstStyle/>
          <a:p>
            <a:pPr>
              <a:defRPr/>
            </a:pPr>
            <a:r>
              <a:rPr lang="en-US" sz="1400" dirty="0">
                <a:latin typeface="Wingdings"/>
                <a:ea typeface="Wingdings"/>
                <a:cs typeface="Wingdings"/>
                <a:sym typeface="Wingdings"/>
              </a:rPr>
              <a:t></a:t>
            </a:r>
            <a:endParaRPr lang="en-US" sz="1400" dirty="0">
              <a:latin typeface="Wingdings"/>
              <a:ea typeface="Wingdings"/>
              <a:cs typeface="Wingdings"/>
            </a:endParaRPr>
          </a:p>
        </p:txBody>
      </p:sp>
      <p:sp>
        <p:nvSpPr>
          <p:cNvPr id="258" name="Rectangle 301"/>
          <p:cNvSpPr>
            <a:spLocks noChangeArrowheads="1"/>
          </p:cNvSpPr>
          <p:nvPr/>
        </p:nvSpPr>
        <p:spPr bwMode="auto">
          <a:xfrm>
            <a:off x="2627313" y="2062163"/>
            <a:ext cx="288925" cy="288925"/>
          </a:xfrm>
          <a:prstGeom prst="rect">
            <a:avLst/>
          </a:prstGeom>
          <a:solidFill>
            <a:srgbClr val="EEFFBF"/>
          </a:solidFill>
          <a:ln w="12700">
            <a:solidFill>
              <a:schemeClr val="tx1">
                <a:lumMod val="50000"/>
                <a:lumOff val="50000"/>
              </a:schemeClr>
            </a:solidFill>
            <a:miter lim="800000"/>
            <a:headEnd/>
            <a:tailEnd/>
          </a:ln>
        </p:spPr>
        <p:txBody>
          <a:bodyPr wrap="none" tIns="0" bIns="46800" anchor="ctr"/>
          <a:lstStyle/>
          <a:p>
            <a:pPr>
              <a:defRPr/>
            </a:pPr>
            <a:endParaRPr lang="en-US" sz="1400" dirty="0"/>
          </a:p>
        </p:txBody>
      </p:sp>
      <p:sp>
        <p:nvSpPr>
          <p:cNvPr id="73734" name="Down Arrow 258"/>
          <p:cNvSpPr>
            <a:spLocks noChangeArrowheads="1"/>
          </p:cNvSpPr>
          <p:nvPr/>
        </p:nvSpPr>
        <p:spPr bwMode="auto">
          <a:xfrm>
            <a:off x="2627313" y="1700213"/>
            <a:ext cx="212725" cy="290512"/>
          </a:xfrm>
          <a:prstGeom prst="downArrow">
            <a:avLst>
              <a:gd name="adj1" fmla="val 50000"/>
              <a:gd name="adj2" fmla="val 49879"/>
            </a:avLst>
          </a:prstGeom>
          <a:solidFill>
            <a:srgbClr val="CC3300"/>
          </a:solidFill>
          <a:ln w="12700">
            <a:solidFill>
              <a:srgbClr val="800000"/>
            </a:solidFill>
            <a:round/>
            <a:headEnd/>
            <a:tailEnd/>
          </a:ln>
        </p:spPr>
        <p:txBody>
          <a:bodyPr/>
          <a:lstStyle/>
          <a:p>
            <a:endParaRPr lang="en-US" dirty="0"/>
          </a:p>
        </p:txBody>
      </p:sp>
      <p:sp>
        <p:nvSpPr>
          <p:cNvPr id="73735" name="Rectangle 301"/>
          <p:cNvSpPr>
            <a:spLocks noChangeArrowheads="1"/>
          </p:cNvSpPr>
          <p:nvPr/>
        </p:nvSpPr>
        <p:spPr bwMode="auto">
          <a:xfrm>
            <a:off x="3563938" y="1990725"/>
            <a:ext cx="287337" cy="2873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tIns="0" bIns="46800" anchor="ctr"/>
          <a:lstStyle/>
          <a:p>
            <a:r>
              <a:rPr lang="en-US" sz="2800" dirty="0"/>
              <a:t>...</a:t>
            </a:r>
          </a:p>
        </p:txBody>
      </p:sp>
      <p:sp>
        <p:nvSpPr>
          <p:cNvPr id="262" name="Rectangle 301"/>
          <p:cNvSpPr>
            <a:spLocks noChangeArrowheads="1"/>
          </p:cNvSpPr>
          <p:nvPr/>
        </p:nvSpPr>
        <p:spPr bwMode="auto">
          <a:xfrm>
            <a:off x="1763713" y="2062163"/>
            <a:ext cx="287337" cy="288925"/>
          </a:xfrm>
          <a:prstGeom prst="rect">
            <a:avLst/>
          </a:prstGeom>
          <a:solidFill>
            <a:srgbClr val="EEFFBF"/>
          </a:solidFill>
          <a:ln w="12700">
            <a:solidFill>
              <a:schemeClr val="tx1">
                <a:lumMod val="50000"/>
                <a:lumOff val="50000"/>
              </a:schemeClr>
            </a:solidFill>
            <a:miter lim="800000"/>
            <a:headEnd/>
            <a:tailEnd/>
          </a:ln>
        </p:spPr>
        <p:txBody>
          <a:bodyPr wrap="none" tIns="0" bIns="46800" anchor="ctr"/>
          <a:lstStyle/>
          <a:p>
            <a:pPr>
              <a:defRPr/>
            </a:pPr>
            <a:r>
              <a:rPr lang="en-US" sz="1400" dirty="0">
                <a:latin typeface="Wingdings"/>
                <a:ea typeface="Wingdings"/>
                <a:cs typeface="Wingdings"/>
                <a:sym typeface="Wingdings"/>
              </a:rPr>
              <a:t></a:t>
            </a:r>
            <a:endParaRPr lang="en-US" sz="1400" dirty="0">
              <a:latin typeface="Wingdings"/>
              <a:ea typeface="Wingdings"/>
              <a:cs typeface="Wingdings"/>
            </a:endParaRPr>
          </a:p>
        </p:txBody>
      </p:sp>
      <p:sp>
        <p:nvSpPr>
          <p:cNvPr id="263" name="Rectangle 301"/>
          <p:cNvSpPr>
            <a:spLocks noChangeArrowheads="1"/>
          </p:cNvSpPr>
          <p:nvPr/>
        </p:nvSpPr>
        <p:spPr bwMode="auto">
          <a:xfrm>
            <a:off x="2051050" y="2062163"/>
            <a:ext cx="288925" cy="288925"/>
          </a:xfrm>
          <a:prstGeom prst="rect">
            <a:avLst/>
          </a:prstGeom>
          <a:solidFill>
            <a:srgbClr val="EEFFBF"/>
          </a:solidFill>
          <a:ln w="12700">
            <a:solidFill>
              <a:schemeClr val="tx1">
                <a:lumMod val="50000"/>
                <a:lumOff val="50000"/>
              </a:schemeClr>
            </a:solidFill>
            <a:miter lim="800000"/>
            <a:headEnd/>
            <a:tailEnd/>
          </a:ln>
        </p:spPr>
        <p:txBody>
          <a:bodyPr wrap="none" tIns="0" bIns="46800" anchor="ctr"/>
          <a:lstStyle/>
          <a:p>
            <a:pPr>
              <a:defRPr/>
            </a:pPr>
            <a:r>
              <a:rPr lang="en-US" sz="1400" dirty="0">
                <a:latin typeface="Wingdings"/>
                <a:ea typeface="Wingdings"/>
                <a:cs typeface="Wingdings"/>
                <a:sym typeface="Wingdings"/>
              </a:rPr>
              <a:t></a:t>
            </a:r>
            <a:endParaRPr lang="en-US" sz="1400" dirty="0">
              <a:latin typeface="Wingdings"/>
              <a:ea typeface="Wingdings"/>
              <a:cs typeface="Wingdings"/>
            </a:endParaRPr>
          </a:p>
        </p:txBody>
      </p:sp>
      <p:sp>
        <p:nvSpPr>
          <p:cNvPr id="264" name="Rectangle 301"/>
          <p:cNvSpPr>
            <a:spLocks noChangeArrowheads="1"/>
          </p:cNvSpPr>
          <p:nvPr/>
        </p:nvSpPr>
        <p:spPr bwMode="auto">
          <a:xfrm>
            <a:off x="900113" y="2062163"/>
            <a:ext cx="287337" cy="288925"/>
          </a:xfrm>
          <a:prstGeom prst="rect">
            <a:avLst/>
          </a:prstGeom>
          <a:solidFill>
            <a:srgbClr val="EEFFBF"/>
          </a:solidFill>
          <a:ln w="12700">
            <a:solidFill>
              <a:schemeClr val="tx1">
                <a:lumMod val="50000"/>
                <a:lumOff val="50000"/>
              </a:schemeClr>
            </a:solidFill>
            <a:miter lim="800000"/>
            <a:headEnd/>
            <a:tailEnd/>
          </a:ln>
        </p:spPr>
        <p:txBody>
          <a:bodyPr wrap="none" tIns="0" bIns="46800" anchor="ctr"/>
          <a:lstStyle/>
          <a:p>
            <a:pPr>
              <a:defRPr/>
            </a:pPr>
            <a:endParaRPr lang="en-US" sz="1800" dirty="0"/>
          </a:p>
        </p:txBody>
      </p:sp>
      <p:sp>
        <p:nvSpPr>
          <p:cNvPr id="265" name="Rectangle 301"/>
          <p:cNvSpPr>
            <a:spLocks noChangeArrowheads="1"/>
          </p:cNvSpPr>
          <p:nvPr/>
        </p:nvSpPr>
        <p:spPr bwMode="auto">
          <a:xfrm>
            <a:off x="1187450" y="2062163"/>
            <a:ext cx="288925" cy="288925"/>
          </a:xfrm>
          <a:prstGeom prst="rect">
            <a:avLst/>
          </a:prstGeom>
          <a:solidFill>
            <a:srgbClr val="EEFFBF"/>
          </a:solidFill>
          <a:ln w="12700">
            <a:solidFill>
              <a:schemeClr val="tx1">
                <a:lumMod val="50000"/>
                <a:lumOff val="50000"/>
              </a:schemeClr>
            </a:solidFill>
            <a:miter lim="800000"/>
            <a:headEnd/>
            <a:tailEnd/>
          </a:ln>
        </p:spPr>
        <p:txBody>
          <a:bodyPr wrap="none" tIns="0" bIns="46800" anchor="ctr"/>
          <a:lstStyle/>
          <a:p>
            <a:pPr>
              <a:defRPr/>
            </a:pPr>
            <a:endParaRPr lang="en-US" sz="1800" dirty="0"/>
          </a:p>
        </p:txBody>
      </p:sp>
      <p:sp>
        <p:nvSpPr>
          <p:cNvPr id="266" name="Rectangle 301"/>
          <p:cNvSpPr>
            <a:spLocks noChangeArrowheads="1"/>
          </p:cNvSpPr>
          <p:nvPr/>
        </p:nvSpPr>
        <p:spPr bwMode="auto">
          <a:xfrm>
            <a:off x="2916238" y="2062163"/>
            <a:ext cx="287337" cy="288925"/>
          </a:xfrm>
          <a:prstGeom prst="rect">
            <a:avLst/>
          </a:prstGeom>
          <a:solidFill>
            <a:srgbClr val="EEFFBF"/>
          </a:solidFill>
          <a:ln w="12700">
            <a:solidFill>
              <a:schemeClr val="tx1">
                <a:lumMod val="50000"/>
                <a:lumOff val="50000"/>
              </a:schemeClr>
            </a:solidFill>
            <a:miter lim="800000"/>
            <a:headEnd/>
            <a:tailEnd/>
          </a:ln>
        </p:spPr>
        <p:txBody>
          <a:bodyPr wrap="none" tIns="0" bIns="46800" anchor="ctr"/>
          <a:lstStyle/>
          <a:p>
            <a:pPr>
              <a:defRPr/>
            </a:pPr>
            <a:endParaRPr lang="en-US" sz="1800" dirty="0"/>
          </a:p>
        </p:txBody>
      </p:sp>
      <p:sp>
        <p:nvSpPr>
          <p:cNvPr id="267" name="Rectangle 301"/>
          <p:cNvSpPr>
            <a:spLocks noChangeArrowheads="1"/>
          </p:cNvSpPr>
          <p:nvPr/>
        </p:nvSpPr>
        <p:spPr bwMode="auto">
          <a:xfrm>
            <a:off x="3203575" y="2062163"/>
            <a:ext cx="288925" cy="288925"/>
          </a:xfrm>
          <a:prstGeom prst="rect">
            <a:avLst/>
          </a:prstGeom>
          <a:solidFill>
            <a:srgbClr val="EEFFBF"/>
          </a:solidFill>
          <a:ln w="12700">
            <a:solidFill>
              <a:schemeClr val="tx1">
                <a:lumMod val="50000"/>
                <a:lumOff val="50000"/>
              </a:schemeClr>
            </a:solidFill>
            <a:miter lim="800000"/>
            <a:headEnd/>
            <a:tailEnd/>
          </a:ln>
        </p:spPr>
        <p:txBody>
          <a:bodyPr wrap="none" tIns="0" bIns="46800" anchor="ctr"/>
          <a:lstStyle/>
          <a:p>
            <a:pPr>
              <a:defRPr/>
            </a:pPr>
            <a:endParaRPr lang="en-US" sz="1800" dirty="0"/>
          </a:p>
        </p:txBody>
      </p:sp>
      <p:sp>
        <p:nvSpPr>
          <p:cNvPr id="268" name="Rectangle 301"/>
          <p:cNvSpPr>
            <a:spLocks noChangeArrowheads="1"/>
          </p:cNvSpPr>
          <p:nvPr/>
        </p:nvSpPr>
        <p:spPr bwMode="auto">
          <a:xfrm>
            <a:off x="611188" y="2062163"/>
            <a:ext cx="288925" cy="288925"/>
          </a:xfrm>
          <a:prstGeom prst="rect">
            <a:avLst/>
          </a:prstGeom>
          <a:solidFill>
            <a:srgbClr val="EEFFBF"/>
          </a:solidFill>
          <a:ln w="12700">
            <a:solidFill>
              <a:schemeClr val="tx1">
                <a:lumMod val="50000"/>
                <a:lumOff val="50000"/>
              </a:schemeClr>
            </a:solidFill>
            <a:miter lim="800000"/>
            <a:headEnd/>
            <a:tailEnd/>
          </a:ln>
        </p:spPr>
        <p:txBody>
          <a:bodyPr wrap="none" tIns="0" bIns="46800" anchor="ctr"/>
          <a:lstStyle/>
          <a:p>
            <a:pPr>
              <a:defRPr/>
            </a:pPr>
            <a:endParaRPr lang="en-US" sz="1800" dirty="0"/>
          </a:p>
        </p:txBody>
      </p:sp>
      <p:sp>
        <p:nvSpPr>
          <p:cNvPr id="21" name="Rectangle 301"/>
          <p:cNvSpPr>
            <a:spLocks noChangeArrowheads="1"/>
          </p:cNvSpPr>
          <p:nvPr/>
        </p:nvSpPr>
        <p:spPr bwMode="auto">
          <a:xfrm>
            <a:off x="1476375" y="2060575"/>
            <a:ext cx="287338" cy="288925"/>
          </a:xfrm>
          <a:prstGeom prst="rect">
            <a:avLst/>
          </a:prstGeom>
          <a:solidFill>
            <a:srgbClr val="EEFFBF"/>
          </a:solidFill>
          <a:ln w="12700">
            <a:solidFill>
              <a:schemeClr val="tx1">
                <a:lumMod val="50000"/>
                <a:lumOff val="50000"/>
              </a:schemeClr>
            </a:solidFill>
            <a:miter lim="800000"/>
            <a:headEnd/>
            <a:tailEnd/>
          </a:ln>
        </p:spPr>
        <p:txBody>
          <a:bodyPr wrap="none" tIns="0" bIns="46800" anchor="ctr"/>
          <a:lstStyle/>
          <a:p>
            <a:pPr>
              <a:defRPr/>
            </a:pPr>
            <a:endParaRPr lang="en-US" sz="1400" dirty="0">
              <a:latin typeface="Wingdings"/>
              <a:ea typeface="Wingdings"/>
              <a:cs typeface="Wingdings"/>
            </a:endParaRPr>
          </a:p>
        </p:txBody>
      </p:sp>
      <p:sp>
        <p:nvSpPr>
          <p:cNvPr id="24" name="Rectangle 148"/>
          <p:cNvSpPr>
            <a:spLocks noChangeArrowheads="1"/>
          </p:cNvSpPr>
          <p:nvPr/>
        </p:nvSpPr>
        <p:spPr bwMode="auto">
          <a:xfrm>
            <a:off x="990600" y="3276600"/>
            <a:ext cx="1970087" cy="18208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2075" tIns="46038" rIns="92075" bIns="46038"/>
          <a:lstStyle/>
          <a:p>
            <a:pPr algn="l">
              <a:spcBef>
                <a:spcPct val="100000"/>
              </a:spcBef>
              <a:buClr>
                <a:srgbClr val="006600"/>
              </a:buClr>
              <a:buSzPct val="85000"/>
              <a:defRPr/>
            </a:pPr>
            <a:r>
              <a:rPr lang="en-US" sz="1600" dirty="0">
                <a:latin typeface="Times New Roman"/>
                <a:cs typeface="Times New Roman"/>
              </a:rPr>
              <a:t>Commands:</a:t>
            </a:r>
          </a:p>
          <a:p>
            <a:pPr algn="l">
              <a:spcBef>
                <a:spcPts val="720"/>
              </a:spcBef>
              <a:buSzPct val="65000"/>
              <a:defRPr/>
            </a:pPr>
            <a:r>
              <a:rPr lang="en-US" sz="1600" dirty="0">
                <a:latin typeface="Consolas"/>
                <a:cs typeface="Consolas"/>
              </a:rPr>
              <a:t>L  </a:t>
            </a:r>
            <a:r>
              <a:rPr lang="en-US" sz="1400" dirty="0">
                <a:latin typeface="Consolas"/>
                <a:cs typeface="Consolas"/>
              </a:rPr>
              <a:t>(go</a:t>
            </a:r>
            <a:r>
              <a:rPr lang="en-US" sz="1600" dirty="0">
                <a:latin typeface="+mn-lt"/>
                <a:cs typeface="Consolas"/>
              </a:rPr>
              <a:t> </a:t>
            </a:r>
            <a:r>
              <a:rPr lang="en-US" sz="1400" dirty="0">
                <a:latin typeface="Consolas"/>
                <a:cs typeface="Consolas"/>
              </a:rPr>
              <a:t>left)</a:t>
            </a:r>
          </a:p>
          <a:p>
            <a:pPr algn="l">
              <a:spcBef>
                <a:spcPts val="720"/>
              </a:spcBef>
              <a:buSzPct val="65000"/>
              <a:defRPr/>
            </a:pPr>
            <a:r>
              <a:rPr lang="en-US" sz="1600" dirty="0">
                <a:latin typeface="Consolas"/>
                <a:cs typeface="Consolas"/>
              </a:rPr>
              <a:t>R  </a:t>
            </a:r>
            <a:r>
              <a:rPr lang="en-US" sz="1400" dirty="0">
                <a:latin typeface="Consolas"/>
                <a:cs typeface="Consolas"/>
              </a:rPr>
              <a:t>(go</a:t>
            </a:r>
            <a:r>
              <a:rPr lang="en-US" sz="1400" dirty="0">
                <a:cs typeface="Consolas"/>
              </a:rPr>
              <a:t> </a:t>
            </a:r>
            <a:r>
              <a:rPr lang="en-US" sz="1400" dirty="0">
                <a:latin typeface="Consolas"/>
                <a:cs typeface="Consolas"/>
              </a:rPr>
              <a:t>right)</a:t>
            </a:r>
            <a:endParaRPr lang="en-US" sz="1400" dirty="0">
              <a:latin typeface="+mn-lt"/>
              <a:cs typeface="Consolas"/>
            </a:endParaRPr>
          </a:p>
          <a:p>
            <a:pPr algn="l">
              <a:spcBef>
                <a:spcPts val="720"/>
              </a:spcBef>
              <a:buSzPct val="65000"/>
              <a:defRPr/>
            </a:pPr>
            <a:r>
              <a:rPr lang="en-US" sz="1600" dirty="0">
                <a:latin typeface="Wingdings"/>
                <a:ea typeface="Wingdings"/>
                <a:cs typeface="Wingdings"/>
                <a:sym typeface="Wingdings"/>
              </a:rPr>
              <a:t></a:t>
            </a:r>
            <a:r>
              <a:rPr lang="en-US" sz="1600" dirty="0">
                <a:latin typeface="Consolas"/>
                <a:cs typeface="Consolas"/>
              </a:rPr>
              <a:t>  </a:t>
            </a:r>
            <a:r>
              <a:rPr lang="en-US" sz="1400" dirty="0">
                <a:latin typeface="Consolas"/>
                <a:cs typeface="Consolas"/>
              </a:rPr>
              <a:t>(write</a:t>
            </a:r>
            <a:r>
              <a:rPr lang="en-US" sz="1400" dirty="0">
                <a:cs typeface="Consolas"/>
              </a:rPr>
              <a:t> </a:t>
            </a:r>
            <a:r>
              <a:rPr lang="en-US" sz="1400" dirty="0">
                <a:latin typeface="Consolas"/>
                <a:cs typeface="Consolas"/>
              </a:rPr>
              <a:t>mark)</a:t>
            </a:r>
            <a:endParaRPr lang="en-US" sz="1400" dirty="0">
              <a:latin typeface="+mn-lt"/>
              <a:cs typeface="Consolas"/>
            </a:endParaRPr>
          </a:p>
          <a:p>
            <a:pPr algn="l">
              <a:spcBef>
                <a:spcPts val="720"/>
              </a:spcBef>
              <a:buSzPct val="65000"/>
              <a:defRPr/>
            </a:pPr>
            <a:r>
              <a:rPr lang="en-US" sz="1800" dirty="0">
                <a:latin typeface="Consolas"/>
                <a:cs typeface="Consolas"/>
              </a:rPr>
              <a:t>-</a:t>
            </a:r>
            <a:r>
              <a:rPr lang="en-US" sz="1600" dirty="0">
                <a:latin typeface="Consolas"/>
                <a:cs typeface="Consolas"/>
              </a:rPr>
              <a:t>  </a:t>
            </a:r>
            <a:r>
              <a:rPr lang="en-US" sz="1400" dirty="0">
                <a:latin typeface="Consolas"/>
                <a:cs typeface="Consolas"/>
              </a:rPr>
              <a:t>(write</a:t>
            </a:r>
            <a:r>
              <a:rPr lang="en-US" sz="1400" dirty="0">
                <a:cs typeface="Consolas"/>
              </a:rPr>
              <a:t> </a:t>
            </a:r>
            <a:r>
              <a:rPr lang="en-US" sz="1400" dirty="0">
                <a:latin typeface="Consolas"/>
                <a:cs typeface="Consolas"/>
              </a:rPr>
              <a:t>blank)</a:t>
            </a:r>
            <a:endParaRPr lang="en-US" sz="1400" dirty="0">
              <a:latin typeface="+mn-lt"/>
              <a:cs typeface="Consolas"/>
            </a:endParaRPr>
          </a:p>
        </p:txBody>
      </p:sp>
      <p:sp>
        <p:nvSpPr>
          <p:cNvPr id="73746" name="Text Box 9"/>
          <p:cNvSpPr txBox="1">
            <a:spLocks noChangeArrowheads="1"/>
          </p:cNvSpPr>
          <p:nvPr/>
        </p:nvSpPr>
        <p:spPr bwMode="auto">
          <a:xfrm>
            <a:off x="3563938" y="3284538"/>
            <a:ext cx="2160587" cy="2889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201600" tIns="46800" rIns="0" bIns="46800"/>
          <a:lstStyle>
            <a:lvl1pPr marL="342900" indent="-342900">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algn="l">
              <a:lnSpc>
                <a:spcPct val="90000"/>
              </a:lnSpc>
              <a:spcBef>
                <a:spcPts val="400"/>
              </a:spcBef>
              <a:buClr>
                <a:srgbClr val="006600"/>
              </a:buClr>
              <a:buSzPct val="85000"/>
            </a:pPr>
            <a:r>
              <a:rPr lang="en-US" sz="1400" dirty="0">
                <a:latin typeface="Consolas" charset="0"/>
                <a:cs typeface="Arial Unicode MS" charset="0"/>
              </a:rPr>
              <a:t>#  cond  act  next</a:t>
            </a:r>
          </a:p>
        </p:txBody>
      </p:sp>
      <p:sp>
        <p:nvSpPr>
          <p:cNvPr id="20" name="Rectangle 148"/>
          <p:cNvSpPr>
            <a:spLocks noChangeArrowheads="1"/>
          </p:cNvSpPr>
          <p:nvPr/>
        </p:nvSpPr>
        <p:spPr bwMode="auto">
          <a:xfrm>
            <a:off x="538162" y="5291364"/>
            <a:ext cx="7991475" cy="1295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2075" tIns="46038" rIns="92075" bIns="46038"/>
          <a:lstStyle/>
          <a:p>
            <a:pPr algn="l">
              <a:spcBef>
                <a:spcPts val="1080"/>
              </a:spcBef>
              <a:buClr>
                <a:srgbClr val="006600"/>
              </a:buClr>
              <a:buSzPct val="80000"/>
              <a:defRPr/>
            </a:pPr>
            <a:r>
              <a:rPr lang="en-US" sz="1800" u="sng" dirty="0">
                <a:latin typeface="Times New Roman"/>
                <a:cs typeface="Times New Roman"/>
              </a:rPr>
              <a:t>Lemma</a:t>
            </a:r>
            <a:r>
              <a:rPr lang="en-US" sz="1800" dirty="0">
                <a:latin typeface="Times New Roman"/>
                <a:cs typeface="Times New Roman"/>
              </a:rPr>
              <a:t>:  the function   </a:t>
            </a:r>
            <a:r>
              <a:rPr lang="en-US" i="1" dirty="0">
                <a:latin typeface="Times New Roman"/>
                <a:cs typeface="Times New Roman"/>
              </a:rPr>
              <a:t>f</a:t>
            </a:r>
            <a:r>
              <a:rPr lang="en-US" dirty="0">
                <a:latin typeface="Times New Roman"/>
                <a:cs typeface="Times New Roman"/>
              </a:rPr>
              <a:t> (</a:t>
            </a:r>
            <a:r>
              <a:rPr lang="en-US" i="1" dirty="0">
                <a:latin typeface="Times New Roman"/>
                <a:cs typeface="Times New Roman"/>
              </a:rPr>
              <a:t>x</a:t>
            </a:r>
            <a:r>
              <a:rPr lang="en-US" dirty="0">
                <a:latin typeface="Times New Roman"/>
                <a:cs typeface="Times New Roman"/>
              </a:rPr>
              <a:t>) = </a:t>
            </a:r>
            <a:r>
              <a:rPr lang="en-US" i="1" dirty="0">
                <a:latin typeface="Times New Roman"/>
                <a:cs typeface="Times New Roman"/>
              </a:rPr>
              <a:t>x </a:t>
            </a:r>
            <a:r>
              <a:rPr lang="en-US" dirty="0">
                <a:latin typeface="Times New Roman"/>
                <a:cs typeface="Times New Roman"/>
              </a:rPr>
              <a:t>+ 1  </a:t>
            </a:r>
            <a:r>
              <a:rPr lang="en-US" sz="1800" dirty="0">
                <a:latin typeface="Times New Roman"/>
                <a:cs typeface="Times New Roman"/>
              </a:rPr>
              <a:t>is </a:t>
            </a:r>
            <a:r>
              <a:rPr lang="en-US" sz="1800" i="1" dirty="0">
                <a:latin typeface="Times New Roman"/>
                <a:cs typeface="Times New Roman"/>
              </a:rPr>
              <a:t>computable</a:t>
            </a:r>
            <a:r>
              <a:rPr lang="en-US" sz="1800" dirty="0">
                <a:latin typeface="Times New Roman"/>
                <a:cs typeface="Times New Roman"/>
              </a:rPr>
              <a:t> </a:t>
            </a:r>
          </a:p>
          <a:p>
            <a:pPr algn="l">
              <a:spcBef>
                <a:spcPts val="1080"/>
              </a:spcBef>
              <a:buClr>
                <a:srgbClr val="006600"/>
              </a:buClr>
              <a:buSzPct val="80000"/>
              <a:defRPr/>
            </a:pPr>
            <a:r>
              <a:rPr lang="en-US" sz="1800" u="sng" dirty="0">
                <a:latin typeface="Times New Roman"/>
                <a:cs typeface="Times New Roman"/>
              </a:rPr>
              <a:t>Proof:</a:t>
            </a:r>
            <a:r>
              <a:rPr lang="en-US" sz="1800" dirty="0">
                <a:latin typeface="Times New Roman"/>
                <a:cs typeface="Times New Roman"/>
              </a:rPr>
              <a:t> show that for any given </a:t>
            </a:r>
            <a:r>
              <a:rPr lang="en-US" sz="1800" i="1" dirty="0">
                <a:latin typeface="Times New Roman"/>
                <a:cs typeface="Times New Roman"/>
              </a:rPr>
              <a:t>x</a:t>
            </a:r>
            <a:r>
              <a:rPr lang="en-US" sz="1800" dirty="0">
                <a:latin typeface="Times New Roman"/>
                <a:cs typeface="Times New Roman"/>
              </a:rPr>
              <a:t>, there is a Turing machine that outputs </a:t>
            </a:r>
            <a:r>
              <a:rPr lang="en-US" sz="1800" i="1" dirty="0">
                <a:latin typeface="Times New Roman"/>
                <a:cs typeface="Times New Roman"/>
              </a:rPr>
              <a:t>x </a:t>
            </a:r>
            <a:r>
              <a:rPr lang="en-US" sz="1800" dirty="0">
                <a:latin typeface="Times New Roman"/>
                <a:cs typeface="Times New Roman"/>
              </a:rPr>
              <a:t>+ 1.</a:t>
            </a:r>
          </a:p>
          <a:p>
            <a:pPr marL="342900" indent="-342900" algn="l">
              <a:spcBef>
                <a:spcPts val="1080"/>
              </a:spcBef>
              <a:buClr>
                <a:srgbClr val="006600"/>
              </a:buClr>
              <a:buSzPct val="80000"/>
              <a:buFont typeface="Wingdings" charset="2"/>
              <a:buChar char="q"/>
              <a:defRPr/>
            </a:pPr>
            <a:endParaRPr lang="en-US" dirty="0">
              <a:latin typeface="Times New Roman"/>
              <a:cs typeface="Times New Roman"/>
            </a:endParaRPr>
          </a:p>
        </p:txBody>
      </p:sp>
      <p:grpSp>
        <p:nvGrpSpPr>
          <p:cNvPr id="73748" name="Group 1"/>
          <p:cNvGrpSpPr>
            <a:grpSpLocks/>
          </p:cNvGrpSpPr>
          <p:nvPr/>
        </p:nvGrpSpPr>
        <p:grpSpPr bwMode="auto">
          <a:xfrm>
            <a:off x="4127500" y="1700213"/>
            <a:ext cx="4765675" cy="1006475"/>
            <a:chOff x="4128128" y="1700808"/>
            <a:chExt cx="4764352" cy="1006225"/>
          </a:xfrm>
        </p:grpSpPr>
        <p:grpSp>
          <p:nvGrpSpPr>
            <p:cNvPr id="73750" name="Group 22"/>
            <p:cNvGrpSpPr>
              <a:grpSpLocks/>
            </p:cNvGrpSpPr>
            <p:nvPr/>
          </p:nvGrpSpPr>
          <p:grpSpPr bwMode="auto">
            <a:xfrm>
              <a:off x="4128128" y="1700808"/>
              <a:ext cx="4764352" cy="1006225"/>
              <a:chOff x="4128128" y="1700808"/>
              <a:chExt cx="4764352" cy="1006225"/>
            </a:xfrm>
          </p:grpSpPr>
          <p:sp>
            <p:nvSpPr>
              <p:cNvPr id="27" name="Down Arrow 26"/>
              <p:cNvSpPr/>
              <p:nvPr/>
            </p:nvSpPr>
            <p:spPr bwMode="auto">
              <a:xfrm rot="16200000">
                <a:off x="4243969" y="1586553"/>
                <a:ext cx="1004638" cy="1236320"/>
              </a:xfrm>
              <a:prstGeom prst="downArrow">
                <a:avLst/>
              </a:prstGeom>
              <a:solidFill>
                <a:schemeClr val="bg1">
                  <a:lumMod val="85000"/>
                </a:schemeClr>
              </a:solidFill>
              <a:ln w="12700" cap="flat" cmpd="sng" algn="ctr">
                <a:noFill/>
                <a:prstDash val="solid"/>
                <a:round/>
                <a:headEnd type="none" w="med" len="med"/>
                <a:tailEnd type="none" w="med" len="med"/>
              </a:ln>
              <a:effectLst/>
            </p:spPr>
            <p:txBody>
              <a:bodyPr/>
              <a:lstStyle/>
              <a:p>
                <a:pPr>
                  <a:defRPr/>
                </a:pPr>
                <a:endParaRPr lang="en-US" dirty="0"/>
              </a:p>
            </p:txBody>
          </p:sp>
          <p:grpSp>
            <p:nvGrpSpPr>
              <p:cNvPr id="73753" name="Group 27"/>
              <p:cNvGrpSpPr>
                <a:grpSpLocks/>
              </p:cNvGrpSpPr>
              <p:nvPr/>
            </p:nvGrpSpPr>
            <p:grpSpPr bwMode="auto">
              <a:xfrm>
                <a:off x="5580112" y="1700808"/>
                <a:ext cx="3312368" cy="649786"/>
                <a:chOff x="5580112" y="1699094"/>
                <a:chExt cx="3312368" cy="649786"/>
              </a:xfrm>
            </p:grpSpPr>
            <p:sp>
              <p:nvSpPr>
                <p:cNvPr id="73754" name="Rectangle 301"/>
                <p:cNvSpPr>
                  <a:spLocks noChangeArrowheads="1"/>
                </p:cNvSpPr>
                <p:nvPr/>
              </p:nvSpPr>
              <p:spPr bwMode="auto">
                <a:xfrm>
                  <a:off x="5580112" y="1988840"/>
                  <a:ext cx="288032" cy="2880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tIns="0" bIns="46800" anchor="ctr"/>
                <a:lstStyle/>
                <a:p>
                  <a:r>
                    <a:rPr lang="en-US" sz="2800" dirty="0"/>
                    <a:t>...</a:t>
                  </a:r>
                </a:p>
              </p:txBody>
            </p:sp>
            <p:sp>
              <p:nvSpPr>
                <p:cNvPr id="30" name="Rectangle 301"/>
                <p:cNvSpPr>
                  <a:spLocks noChangeArrowheads="1"/>
                </p:cNvSpPr>
                <p:nvPr/>
              </p:nvSpPr>
              <p:spPr bwMode="auto">
                <a:xfrm>
                  <a:off x="7380013" y="2060954"/>
                  <a:ext cx="288845" cy="287266"/>
                </a:xfrm>
                <a:prstGeom prst="rect">
                  <a:avLst/>
                </a:prstGeom>
                <a:solidFill>
                  <a:srgbClr val="EEFFBF"/>
                </a:solidFill>
                <a:ln w="12700">
                  <a:solidFill>
                    <a:schemeClr val="tx1">
                      <a:lumMod val="50000"/>
                      <a:lumOff val="50000"/>
                    </a:schemeClr>
                  </a:solidFill>
                  <a:miter lim="800000"/>
                  <a:headEnd/>
                  <a:tailEnd/>
                </a:ln>
              </p:spPr>
              <p:txBody>
                <a:bodyPr wrap="none" tIns="0" bIns="46800" anchor="ctr"/>
                <a:lstStyle/>
                <a:p>
                  <a:pPr>
                    <a:defRPr/>
                  </a:pPr>
                  <a:r>
                    <a:rPr lang="en-US" sz="1400" dirty="0">
                      <a:latin typeface="Wingdings"/>
                      <a:ea typeface="Wingdings"/>
                      <a:cs typeface="Wingdings"/>
                      <a:sym typeface="Wingdings"/>
                    </a:rPr>
                    <a:t></a:t>
                  </a:r>
                  <a:endParaRPr lang="en-US" sz="1400" dirty="0">
                    <a:latin typeface="Wingdings"/>
                    <a:ea typeface="Wingdings"/>
                    <a:cs typeface="Wingdings"/>
                  </a:endParaRPr>
                </a:p>
              </p:txBody>
            </p:sp>
            <p:sp>
              <p:nvSpPr>
                <p:cNvPr id="31" name="Rectangle 301"/>
                <p:cNvSpPr>
                  <a:spLocks noChangeArrowheads="1"/>
                </p:cNvSpPr>
                <p:nvPr/>
              </p:nvSpPr>
              <p:spPr bwMode="auto">
                <a:xfrm>
                  <a:off x="7668858" y="2060954"/>
                  <a:ext cx="287257" cy="287266"/>
                </a:xfrm>
                <a:prstGeom prst="rect">
                  <a:avLst/>
                </a:prstGeom>
                <a:solidFill>
                  <a:srgbClr val="EEFFBF"/>
                </a:solidFill>
                <a:ln w="12700">
                  <a:solidFill>
                    <a:schemeClr val="tx1">
                      <a:lumMod val="50000"/>
                      <a:lumOff val="50000"/>
                    </a:schemeClr>
                  </a:solidFill>
                  <a:miter lim="800000"/>
                  <a:headEnd/>
                  <a:tailEnd/>
                </a:ln>
              </p:spPr>
              <p:txBody>
                <a:bodyPr wrap="none" tIns="0" bIns="46800" anchor="ctr"/>
                <a:lstStyle/>
                <a:p>
                  <a:pPr>
                    <a:defRPr/>
                  </a:pPr>
                  <a:endParaRPr lang="en-US" sz="1400" dirty="0"/>
                </a:p>
              </p:txBody>
            </p:sp>
            <p:sp>
              <p:nvSpPr>
                <p:cNvPr id="73757" name="Down Arrow 31"/>
                <p:cNvSpPr>
                  <a:spLocks noChangeArrowheads="1"/>
                </p:cNvSpPr>
                <p:nvPr/>
              </p:nvSpPr>
              <p:spPr bwMode="auto">
                <a:xfrm>
                  <a:off x="7668344" y="1699094"/>
                  <a:ext cx="211645" cy="289746"/>
                </a:xfrm>
                <a:prstGeom prst="downArrow">
                  <a:avLst>
                    <a:gd name="adj1" fmla="val 50000"/>
                    <a:gd name="adj2" fmla="val 50001"/>
                  </a:avLst>
                </a:prstGeom>
                <a:solidFill>
                  <a:srgbClr val="CC3300"/>
                </a:solidFill>
                <a:ln w="12700">
                  <a:solidFill>
                    <a:srgbClr val="800000"/>
                  </a:solidFill>
                  <a:round/>
                  <a:headEnd/>
                  <a:tailEnd/>
                </a:ln>
              </p:spPr>
              <p:txBody>
                <a:bodyPr/>
                <a:lstStyle/>
                <a:p>
                  <a:endParaRPr lang="en-US" dirty="0"/>
                </a:p>
              </p:txBody>
            </p:sp>
            <p:sp>
              <p:nvSpPr>
                <p:cNvPr id="73758" name="Rectangle 301"/>
                <p:cNvSpPr>
                  <a:spLocks noChangeArrowheads="1"/>
                </p:cNvSpPr>
                <p:nvPr/>
              </p:nvSpPr>
              <p:spPr bwMode="auto">
                <a:xfrm>
                  <a:off x="8604448" y="1988840"/>
                  <a:ext cx="288032" cy="2880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tIns="0" bIns="46800" anchor="ctr"/>
                <a:lstStyle/>
                <a:p>
                  <a:r>
                    <a:rPr lang="en-US" sz="2800" dirty="0"/>
                    <a:t>...</a:t>
                  </a:r>
                </a:p>
              </p:txBody>
            </p:sp>
            <p:sp>
              <p:nvSpPr>
                <p:cNvPr id="34" name="Rectangle 301"/>
                <p:cNvSpPr>
                  <a:spLocks noChangeArrowheads="1"/>
                </p:cNvSpPr>
                <p:nvPr/>
              </p:nvSpPr>
              <p:spPr bwMode="auto">
                <a:xfrm>
                  <a:off x="6516653" y="2060954"/>
                  <a:ext cx="287257" cy="287266"/>
                </a:xfrm>
                <a:prstGeom prst="rect">
                  <a:avLst/>
                </a:prstGeom>
                <a:solidFill>
                  <a:srgbClr val="EEFFBF"/>
                </a:solidFill>
                <a:ln w="12700">
                  <a:solidFill>
                    <a:schemeClr val="tx1">
                      <a:lumMod val="50000"/>
                      <a:lumOff val="50000"/>
                    </a:schemeClr>
                  </a:solidFill>
                  <a:miter lim="800000"/>
                  <a:headEnd/>
                  <a:tailEnd/>
                </a:ln>
              </p:spPr>
              <p:txBody>
                <a:bodyPr wrap="none" tIns="0" bIns="46800" anchor="ctr"/>
                <a:lstStyle/>
                <a:p>
                  <a:pPr>
                    <a:defRPr/>
                  </a:pPr>
                  <a:r>
                    <a:rPr lang="en-US" sz="1400" dirty="0">
                      <a:latin typeface="Wingdings"/>
                      <a:ea typeface="Wingdings"/>
                      <a:cs typeface="Wingdings"/>
                      <a:sym typeface="Wingdings"/>
                    </a:rPr>
                    <a:t></a:t>
                  </a:r>
                  <a:endParaRPr lang="en-US" sz="1400" dirty="0"/>
                </a:p>
              </p:txBody>
            </p:sp>
            <p:sp>
              <p:nvSpPr>
                <p:cNvPr id="35" name="Rectangle 301"/>
                <p:cNvSpPr>
                  <a:spLocks noChangeArrowheads="1"/>
                </p:cNvSpPr>
                <p:nvPr/>
              </p:nvSpPr>
              <p:spPr bwMode="auto">
                <a:xfrm>
                  <a:off x="6803910" y="2060954"/>
                  <a:ext cx="288845" cy="287266"/>
                </a:xfrm>
                <a:prstGeom prst="rect">
                  <a:avLst/>
                </a:prstGeom>
                <a:solidFill>
                  <a:srgbClr val="EEFFBF"/>
                </a:solidFill>
                <a:ln w="12700">
                  <a:solidFill>
                    <a:schemeClr val="tx1">
                      <a:lumMod val="50000"/>
                      <a:lumOff val="50000"/>
                    </a:schemeClr>
                  </a:solidFill>
                  <a:miter lim="800000"/>
                  <a:headEnd/>
                  <a:tailEnd/>
                </a:ln>
              </p:spPr>
              <p:txBody>
                <a:bodyPr wrap="none" tIns="0" bIns="46800" anchor="ctr"/>
                <a:lstStyle/>
                <a:p>
                  <a:pPr>
                    <a:defRPr/>
                  </a:pPr>
                  <a:r>
                    <a:rPr lang="en-US" sz="1400" dirty="0">
                      <a:latin typeface="Wingdings"/>
                      <a:ea typeface="Wingdings"/>
                      <a:cs typeface="Wingdings"/>
                      <a:sym typeface="Wingdings"/>
                    </a:rPr>
                    <a:t></a:t>
                  </a:r>
                  <a:endParaRPr lang="en-US" sz="1400" dirty="0">
                    <a:latin typeface="Wingdings"/>
                    <a:ea typeface="Wingdings"/>
                    <a:cs typeface="Wingdings"/>
                  </a:endParaRPr>
                </a:p>
              </p:txBody>
            </p:sp>
            <p:sp>
              <p:nvSpPr>
                <p:cNvPr id="36" name="Rectangle 301"/>
                <p:cNvSpPr>
                  <a:spLocks noChangeArrowheads="1"/>
                </p:cNvSpPr>
                <p:nvPr/>
              </p:nvSpPr>
              <p:spPr bwMode="auto">
                <a:xfrm>
                  <a:off x="7092755" y="2060954"/>
                  <a:ext cx="287258" cy="287266"/>
                </a:xfrm>
                <a:prstGeom prst="rect">
                  <a:avLst/>
                </a:prstGeom>
                <a:solidFill>
                  <a:srgbClr val="EEFFBF"/>
                </a:solidFill>
                <a:ln w="12700">
                  <a:solidFill>
                    <a:schemeClr val="tx1">
                      <a:lumMod val="50000"/>
                      <a:lumOff val="50000"/>
                    </a:schemeClr>
                  </a:solidFill>
                  <a:miter lim="800000"/>
                  <a:headEnd/>
                  <a:tailEnd/>
                </a:ln>
              </p:spPr>
              <p:txBody>
                <a:bodyPr wrap="none" tIns="0" bIns="46800" anchor="ctr"/>
                <a:lstStyle/>
                <a:p>
                  <a:pPr>
                    <a:defRPr/>
                  </a:pPr>
                  <a:r>
                    <a:rPr lang="en-US" sz="1400" dirty="0">
                      <a:latin typeface="Wingdings"/>
                      <a:ea typeface="Wingdings"/>
                      <a:cs typeface="Wingdings"/>
                      <a:sym typeface="Wingdings"/>
                    </a:rPr>
                    <a:t></a:t>
                  </a:r>
                  <a:endParaRPr lang="en-US" sz="1400" dirty="0">
                    <a:latin typeface="Wingdings"/>
                    <a:ea typeface="Wingdings"/>
                    <a:cs typeface="Wingdings"/>
                  </a:endParaRPr>
                </a:p>
              </p:txBody>
            </p:sp>
            <p:sp>
              <p:nvSpPr>
                <p:cNvPr id="37" name="Rectangle 301"/>
                <p:cNvSpPr>
                  <a:spLocks noChangeArrowheads="1"/>
                </p:cNvSpPr>
                <p:nvPr/>
              </p:nvSpPr>
              <p:spPr bwMode="auto">
                <a:xfrm>
                  <a:off x="5940550" y="2060954"/>
                  <a:ext cx="287258" cy="287266"/>
                </a:xfrm>
                <a:prstGeom prst="rect">
                  <a:avLst/>
                </a:prstGeom>
                <a:solidFill>
                  <a:srgbClr val="EEFFBF"/>
                </a:solidFill>
                <a:ln w="12700">
                  <a:solidFill>
                    <a:schemeClr val="tx1">
                      <a:lumMod val="50000"/>
                      <a:lumOff val="50000"/>
                    </a:schemeClr>
                  </a:solidFill>
                  <a:miter lim="800000"/>
                  <a:headEnd/>
                  <a:tailEnd/>
                </a:ln>
              </p:spPr>
              <p:txBody>
                <a:bodyPr wrap="none" tIns="0" bIns="46800" anchor="ctr"/>
                <a:lstStyle/>
                <a:p>
                  <a:pPr>
                    <a:defRPr/>
                  </a:pPr>
                  <a:endParaRPr lang="en-US" sz="1800" dirty="0"/>
                </a:p>
              </p:txBody>
            </p:sp>
            <p:sp>
              <p:nvSpPr>
                <p:cNvPr id="38" name="Rectangle 301"/>
                <p:cNvSpPr>
                  <a:spLocks noChangeArrowheads="1"/>
                </p:cNvSpPr>
                <p:nvPr/>
              </p:nvSpPr>
              <p:spPr bwMode="auto">
                <a:xfrm>
                  <a:off x="6227808" y="2060954"/>
                  <a:ext cx="288845" cy="287266"/>
                </a:xfrm>
                <a:prstGeom prst="rect">
                  <a:avLst/>
                </a:prstGeom>
                <a:solidFill>
                  <a:srgbClr val="EEFFBF"/>
                </a:solidFill>
                <a:ln w="12700">
                  <a:solidFill>
                    <a:schemeClr val="tx1">
                      <a:lumMod val="50000"/>
                      <a:lumOff val="50000"/>
                    </a:schemeClr>
                  </a:solidFill>
                  <a:miter lim="800000"/>
                  <a:headEnd/>
                  <a:tailEnd/>
                </a:ln>
              </p:spPr>
              <p:txBody>
                <a:bodyPr wrap="none" tIns="0" bIns="46800" anchor="ctr"/>
                <a:lstStyle/>
                <a:p>
                  <a:pPr>
                    <a:defRPr/>
                  </a:pPr>
                  <a:endParaRPr lang="en-US" sz="1800" dirty="0"/>
                </a:p>
              </p:txBody>
            </p:sp>
            <p:sp>
              <p:nvSpPr>
                <p:cNvPr id="39" name="Rectangle 301"/>
                <p:cNvSpPr>
                  <a:spLocks noChangeArrowheads="1"/>
                </p:cNvSpPr>
                <p:nvPr/>
              </p:nvSpPr>
              <p:spPr bwMode="auto">
                <a:xfrm>
                  <a:off x="7956115" y="2060954"/>
                  <a:ext cx="288845" cy="287266"/>
                </a:xfrm>
                <a:prstGeom prst="rect">
                  <a:avLst/>
                </a:prstGeom>
                <a:solidFill>
                  <a:srgbClr val="EEFFBF"/>
                </a:solidFill>
                <a:ln w="12700">
                  <a:solidFill>
                    <a:schemeClr val="tx1">
                      <a:lumMod val="50000"/>
                      <a:lumOff val="50000"/>
                    </a:schemeClr>
                  </a:solidFill>
                  <a:miter lim="800000"/>
                  <a:headEnd/>
                  <a:tailEnd/>
                </a:ln>
              </p:spPr>
              <p:txBody>
                <a:bodyPr wrap="none" tIns="0" bIns="46800" anchor="ctr"/>
                <a:lstStyle/>
                <a:p>
                  <a:pPr>
                    <a:defRPr/>
                  </a:pPr>
                  <a:endParaRPr lang="en-US" sz="1800" dirty="0"/>
                </a:p>
              </p:txBody>
            </p:sp>
            <p:sp>
              <p:nvSpPr>
                <p:cNvPr id="40" name="Rectangle 301"/>
                <p:cNvSpPr>
                  <a:spLocks noChangeArrowheads="1"/>
                </p:cNvSpPr>
                <p:nvPr/>
              </p:nvSpPr>
              <p:spPr bwMode="auto">
                <a:xfrm>
                  <a:off x="8244960" y="2060954"/>
                  <a:ext cx="287258" cy="287266"/>
                </a:xfrm>
                <a:prstGeom prst="rect">
                  <a:avLst/>
                </a:prstGeom>
                <a:solidFill>
                  <a:srgbClr val="EEFFBF"/>
                </a:solidFill>
                <a:ln w="12700">
                  <a:solidFill>
                    <a:schemeClr val="tx1">
                      <a:lumMod val="50000"/>
                      <a:lumOff val="50000"/>
                    </a:schemeClr>
                  </a:solidFill>
                  <a:miter lim="800000"/>
                  <a:headEnd/>
                  <a:tailEnd/>
                </a:ln>
              </p:spPr>
              <p:txBody>
                <a:bodyPr wrap="none" tIns="0" bIns="46800" anchor="ctr"/>
                <a:lstStyle/>
                <a:p>
                  <a:pPr>
                    <a:defRPr/>
                  </a:pPr>
                  <a:endParaRPr lang="en-US" sz="1800" dirty="0"/>
                </a:p>
              </p:txBody>
            </p:sp>
          </p:grpSp>
        </p:grpSp>
        <p:sp>
          <p:nvSpPr>
            <p:cNvPr id="73751" name="Rectangle 148"/>
            <p:cNvSpPr>
              <a:spLocks noChangeArrowheads="1"/>
            </p:cNvSpPr>
            <p:nvPr/>
          </p:nvSpPr>
          <p:spPr bwMode="auto">
            <a:xfrm>
              <a:off x="4192684" y="2009169"/>
              <a:ext cx="1224136" cy="36004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2075" tIns="46038" rIns="92075" bIns="46038"/>
            <a:lstStyle/>
            <a:p>
              <a:pPr marL="342900" indent="-342900" algn="l">
                <a:spcBef>
                  <a:spcPct val="100000"/>
                </a:spcBef>
                <a:buClr>
                  <a:srgbClr val="006600"/>
                </a:buClr>
                <a:buSzPct val="85000"/>
                <a:buFont typeface="Wingdings" charset="0"/>
                <a:buNone/>
              </a:pPr>
              <a:r>
                <a:rPr lang="en-US" sz="1800" dirty="0">
                  <a:latin typeface="Times New Roman" panose="02020603050405020304" pitchFamily="18" charset="0"/>
                  <a:cs typeface="Times New Roman" panose="02020603050405020304" pitchFamily="18" charset="0"/>
                </a:rPr>
                <a:t>  add 1</a:t>
              </a:r>
            </a:p>
          </p:txBody>
        </p:sp>
      </p:grpSp>
      <p:sp>
        <p:nvSpPr>
          <p:cNvPr id="73749" name="Rectangle 148"/>
          <p:cNvSpPr>
            <a:spLocks noChangeArrowheads="1"/>
          </p:cNvSpPr>
          <p:nvPr/>
        </p:nvSpPr>
        <p:spPr bwMode="auto">
          <a:xfrm>
            <a:off x="468313" y="836613"/>
            <a:ext cx="7991475" cy="5762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2075" tIns="46038" rIns="92075" bIns="46038"/>
          <a:lstStyle/>
          <a:p>
            <a:pPr algn="l">
              <a:spcBef>
                <a:spcPts val="1075"/>
              </a:spcBef>
              <a:buClr>
                <a:srgbClr val="006600"/>
              </a:buClr>
              <a:buSzPct val="80000"/>
            </a:pPr>
            <a:r>
              <a:rPr lang="en-US" sz="1800" u="sng" dirty="0">
                <a:latin typeface="Times New Roman" charset="0"/>
                <a:cs typeface="Times New Roman" charset="0"/>
              </a:rPr>
              <a:t>Task:</a:t>
            </a:r>
            <a:r>
              <a:rPr lang="en-US" sz="1800" dirty="0">
                <a:latin typeface="Times New Roman" charset="0"/>
                <a:cs typeface="Times New Roman" charset="0"/>
              </a:rPr>
              <a:t> write a program that computes   </a:t>
            </a:r>
            <a:r>
              <a:rPr lang="en-US" i="1" dirty="0">
                <a:latin typeface="Times New Roman" charset="0"/>
                <a:cs typeface="Times New Roman" charset="0"/>
              </a:rPr>
              <a:t>f</a:t>
            </a:r>
            <a:r>
              <a:rPr lang="en-US" dirty="0">
                <a:latin typeface="Times New Roman" charset="0"/>
                <a:cs typeface="Times New Roman" charset="0"/>
              </a:rPr>
              <a:t> (</a:t>
            </a:r>
            <a:r>
              <a:rPr lang="en-US" i="1" dirty="0">
                <a:latin typeface="Times New Roman" charset="0"/>
                <a:cs typeface="Times New Roman" charset="0"/>
              </a:rPr>
              <a:t>x</a:t>
            </a:r>
            <a:r>
              <a:rPr lang="en-US" dirty="0">
                <a:latin typeface="Times New Roman" charset="0"/>
                <a:cs typeface="Times New Roman" charset="0"/>
              </a:rPr>
              <a:t>) = </a:t>
            </a:r>
            <a:r>
              <a:rPr lang="en-US" i="1" dirty="0">
                <a:latin typeface="Times New Roman" charset="0"/>
                <a:cs typeface="Times New Roman" charset="0"/>
              </a:rPr>
              <a:t>x </a:t>
            </a:r>
            <a:r>
              <a:rPr lang="en-US" dirty="0">
                <a:latin typeface="Times New Roman" charset="0"/>
                <a:cs typeface="Times New Roman" charset="0"/>
              </a:rPr>
              <a:t>+ 1</a:t>
            </a:r>
          </a:p>
          <a:p>
            <a:pPr algn="l">
              <a:spcBef>
                <a:spcPts val="1075"/>
              </a:spcBef>
              <a:buClr>
                <a:srgbClr val="006600"/>
              </a:buClr>
              <a:buSzPct val="80000"/>
            </a:pPr>
            <a:endParaRPr lang="en-US" dirty="0">
              <a:latin typeface="Times New Roman" charset="0"/>
              <a:cs typeface="Times New Roman" charset="0"/>
            </a:endParaRPr>
          </a:p>
        </p:txBody>
      </p:sp>
      <p:sp>
        <p:nvSpPr>
          <p:cNvPr id="62" name="Text Box 9">
            <a:extLst>
              <a:ext uri="{FF2B5EF4-FFF2-40B4-BE49-F238E27FC236}">
                <a16:creationId xmlns:a16="http://schemas.microsoft.com/office/drawing/2014/main" id="{9B18A3A5-669F-E64E-A68A-4A02AEE65895}"/>
              </a:ext>
            </a:extLst>
          </p:cNvPr>
          <p:cNvSpPr txBox="1">
            <a:spLocks noChangeArrowheads="1"/>
          </p:cNvSpPr>
          <p:nvPr/>
        </p:nvSpPr>
        <p:spPr bwMode="auto">
          <a:xfrm>
            <a:off x="3563938" y="3573463"/>
            <a:ext cx="2074862" cy="1439862"/>
          </a:xfrm>
          <a:prstGeom prst="rect">
            <a:avLst/>
          </a:prstGeom>
          <a:solidFill>
            <a:schemeClr val="bg1"/>
          </a:solidFill>
          <a:ln w="9525">
            <a:solidFill>
              <a:srgbClr val="293973"/>
            </a:solidFill>
            <a:miter lim="800000"/>
            <a:headEnd/>
            <a:tailEnd/>
          </a:ln>
          <a:effectLst>
            <a:outerShdw blurRad="50800" dist="38100" dir="2700000" algn="tl" rotWithShape="0">
              <a:prstClr val="black">
                <a:alpha val="40000"/>
              </a:prstClr>
            </a:outerShdw>
          </a:effectLst>
        </p:spPr>
        <p:txBody>
          <a:bodyPr lIns="201600" tIns="46800" rIns="0" bIns="46800" anchor="ctr"/>
          <a:lstStyle>
            <a:lvl1pPr marL="342900" indent="-342900">
              <a:defRPr sz="2400">
                <a:solidFill>
                  <a:schemeClr val="tx1"/>
                </a:solidFill>
                <a:latin typeface="Arial" charset="0"/>
                <a:ea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algn="l">
              <a:lnSpc>
                <a:spcPct val="90000"/>
              </a:lnSpc>
              <a:spcBef>
                <a:spcPts val="400"/>
              </a:spcBef>
              <a:buClr>
                <a:srgbClr val="006600"/>
              </a:buClr>
              <a:buSzPct val="85000"/>
              <a:defRPr/>
            </a:pPr>
            <a:r>
              <a:rPr lang="en-US" sz="1400" dirty="0">
                <a:latin typeface="Consolas" charset="0"/>
                <a:ea typeface="Arial Unicode MS" charset="0"/>
                <a:cs typeface="Consolas" charset="0"/>
              </a:rPr>
              <a:t>1:       L    2</a:t>
            </a:r>
          </a:p>
          <a:p>
            <a:pPr algn="l">
              <a:lnSpc>
                <a:spcPct val="90000"/>
              </a:lnSpc>
              <a:spcBef>
                <a:spcPts val="400"/>
              </a:spcBef>
              <a:buClr>
                <a:srgbClr val="006600"/>
              </a:buClr>
              <a:buSzPct val="85000"/>
              <a:defRPr/>
            </a:pPr>
            <a:r>
              <a:rPr lang="en-US" sz="1400" dirty="0">
                <a:latin typeface="Consolas" charset="0"/>
                <a:ea typeface="Arial Unicode MS" charset="0"/>
                <a:cs typeface="Consolas" charset="0"/>
              </a:rPr>
              <a:t>2:</a:t>
            </a:r>
            <a:r>
              <a:rPr lang="en-US" sz="1400" dirty="0">
                <a:latin typeface="Wingdings"/>
                <a:ea typeface="Wingdings"/>
                <a:cs typeface="Wingdings"/>
                <a:sym typeface="Wingdings"/>
              </a:rPr>
              <a:t> </a:t>
            </a:r>
            <a:r>
              <a:rPr lang="en-US" sz="1400" dirty="0">
                <a:latin typeface="Consolas" charset="0"/>
                <a:ea typeface="Arial Unicode MS" charset="0"/>
                <a:cs typeface="Consolas" charset="0"/>
              </a:rPr>
              <a:t>         1</a:t>
            </a:r>
          </a:p>
          <a:p>
            <a:pPr algn="l">
              <a:lnSpc>
                <a:spcPct val="90000"/>
              </a:lnSpc>
              <a:spcBef>
                <a:spcPts val="400"/>
              </a:spcBef>
              <a:buClr>
                <a:srgbClr val="006600"/>
              </a:buClr>
              <a:buSzPct val="85000"/>
              <a:defRPr/>
            </a:pPr>
            <a:r>
              <a:rPr lang="en-US" sz="1400" dirty="0">
                <a:latin typeface="Consolas" charset="0"/>
                <a:ea typeface="Arial Unicode MS" charset="0"/>
                <a:cs typeface="Consolas" charset="0"/>
              </a:rPr>
              <a:t>3:       </a:t>
            </a:r>
            <a:r>
              <a:rPr lang="en-US" sz="1400" dirty="0">
                <a:latin typeface="Wingdings"/>
                <a:ea typeface="Wingdings"/>
                <a:cs typeface="Wingdings"/>
                <a:sym typeface="Wingdings"/>
              </a:rPr>
              <a:t> </a:t>
            </a:r>
            <a:r>
              <a:rPr lang="en-US" sz="1400" dirty="0">
                <a:latin typeface="Consolas" charset="0"/>
                <a:ea typeface="Arial Unicode MS" charset="0"/>
                <a:cs typeface="Consolas" charset="0"/>
              </a:rPr>
              <a:t>  4</a:t>
            </a:r>
          </a:p>
          <a:p>
            <a:pPr algn="l">
              <a:lnSpc>
                <a:spcPct val="90000"/>
              </a:lnSpc>
              <a:spcBef>
                <a:spcPts val="400"/>
              </a:spcBef>
              <a:buClr>
                <a:srgbClr val="006600"/>
              </a:buClr>
              <a:buSzPct val="85000"/>
              <a:defRPr/>
            </a:pPr>
            <a:r>
              <a:rPr lang="en-US" sz="1400" dirty="0">
                <a:latin typeface="Consolas" charset="0"/>
                <a:ea typeface="Arial Unicode MS" charset="0"/>
                <a:cs typeface="Consolas" charset="0"/>
              </a:rPr>
              <a:t>4:       R   </a:t>
            </a:r>
            <a:r>
              <a:rPr lang="en-US" sz="1600" dirty="0">
                <a:latin typeface="Consolas" charset="0"/>
                <a:ea typeface="Arial Unicode MS" charset="0"/>
                <a:cs typeface="Consolas" charset="0"/>
              </a:rPr>
              <a:t> </a:t>
            </a:r>
            <a:r>
              <a:rPr lang="en-US" sz="1400" dirty="0">
                <a:latin typeface="Consolas" charset="0"/>
                <a:ea typeface="Arial Unicode MS" charset="0"/>
                <a:cs typeface="Consolas" charset="0"/>
              </a:rPr>
              <a:t>5</a:t>
            </a:r>
          </a:p>
          <a:p>
            <a:pPr algn="l">
              <a:lnSpc>
                <a:spcPct val="90000"/>
              </a:lnSpc>
              <a:spcBef>
                <a:spcPts val="400"/>
              </a:spcBef>
              <a:buClr>
                <a:srgbClr val="006600"/>
              </a:buClr>
              <a:buSzPct val="85000"/>
              <a:defRPr/>
            </a:pPr>
            <a:r>
              <a:rPr lang="en-US" sz="1400" dirty="0">
                <a:latin typeface="Consolas" charset="0"/>
                <a:ea typeface="Arial Unicode MS" charset="0"/>
                <a:cs typeface="Consolas" charset="0"/>
              </a:rPr>
              <a:t>5:  </a:t>
            </a:r>
            <a:r>
              <a:rPr lang="en-US" sz="1400" dirty="0">
                <a:latin typeface="Wingdings"/>
                <a:ea typeface="Wingdings"/>
                <a:cs typeface="Wingdings"/>
                <a:sym typeface="Wingdings"/>
              </a:rPr>
              <a:t></a:t>
            </a:r>
            <a:r>
              <a:rPr lang="en-US" sz="1200" dirty="0">
                <a:latin typeface="Consolas" charset="0"/>
                <a:ea typeface="Arial Unicode MS" charset="0"/>
                <a:cs typeface="Consolas" charset="0"/>
              </a:rPr>
              <a:t> </a:t>
            </a:r>
            <a:r>
              <a:rPr lang="en-US" sz="1400" dirty="0">
                <a:latin typeface="Consolas" charset="0"/>
                <a:ea typeface="Arial Unicode MS" charset="0"/>
                <a:cs typeface="Consolas" charset="0"/>
              </a:rPr>
              <a:t>        4</a:t>
            </a:r>
          </a:p>
        </p:txBody>
      </p:sp>
      <p:sp>
        <p:nvSpPr>
          <p:cNvPr id="61" name="Rectangle 148">
            <a:extLst>
              <a:ext uri="{FF2B5EF4-FFF2-40B4-BE49-F238E27FC236}">
                <a16:creationId xmlns:a16="http://schemas.microsoft.com/office/drawing/2014/main" id="{8FA01154-B33A-7F4C-BF63-57D16277FF5F}"/>
              </a:ext>
            </a:extLst>
          </p:cNvPr>
          <p:cNvSpPr>
            <a:spLocks noChangeArrowheads="1"/>
          </p:cNvSpPr>
          <p:nvPr/>
        </p:nvSpPr>
        <p:spPr bwMode="auto">
          <a:xfrm>
            <a:off x="1763713" y="2362200"/>
            <a:ext cx="792162" cy="5032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2075" tIns="46038" rIns="92075" bIns="46038"/>
          <a:lstStyle/>
          <a:p>
            <a:pPr algn="l">
              <a:spcBef>
                <a:spcPct val="100000"/>
              </a:spcBef>
              <a:buClr>
                <a:srgbClr val="006600"/>
              </a:buClr>
              <a:buSzPct val="85000"/>
              <a:defRPr/>
            </a:pPr>
            <a:r>
              <a:rPr lang="en-US" sz="1600" dirty="0">
                <a:solidFill>
                  <a:schemeClr val="bg1">
                    <a:lumMod val="50000"/>
                  </a:schemeClr>
                </a:solidFill>
                <a:latin typeface="Times New Roman" panose="02020603050405020304" pitchFamily="18" charset="0"/>
                <a:cs typeface="Times New Roman" panose="02020603050405020304" pitchFamily="18" charset="0"/>
              </a:rPr>
              <a:t>input</a:t>
            </a:r>
          </a:p>
        </p:txBody>
      </p:sp>
      <p:sp>
        <p:nvSpPr>
          <p:cNvPr id="63" name="Rectangle 148">
            <a:extLst>
              <a:ext uri="{FF2B5EF4-FFF2-40B4-BE49-F238E27FC236}">
                <a16:creationId xmlns:a16="http://schemas.microsoft.com/office/drawing/2014/main" id="{E9522BE0-249E-624E-A3E4-BF5A9DCF74AB}"/>
              </a:ext>
            </a:extLst>
          </p:cNvPr>
          <p:cNvSpPr>
            <a:spLocks noChangeArrowheads="1"/>
          </p:cNvSpPr>
          <p:nvPr/>
        </p:nvSpPr>
        <p:spPr bwMode="auto">
          <a:xfrm>
            <a:off x="6804025" y="2362200"/>
            <a:ext cx="2160588" cy="5032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2075" tIns="46038" rIns="92075" bIns="46038"/>
          <a:lstStyle/>
          <a:p>
            <a:pPr algn="l">
              <a:spcBef>
                <a:spcPct val="100000"/>
              </a:spcBef>
              <a:buClr>
                <a:srgbClr val="006600"/>
              </a:buClr>
              <a:buSzPct val="85000"/>
              <a:defRPr/>
            </a:pPr>
            <a:r>
              <a:rPr lang="en-US" sz="1600" dirty="0">
                <a:solidFill>
                  <a:schemeClr val="bg1">
                    <a:lumMod val="50000"/>
                  </a:schemeClr>
                </a:solidFill>
                <a:latin typeface="Times New Roman" panose="02020603050405020304" pitchFamily="18" charset="0"/>
                <a:cs typeface="Times New Roman" panose="02020603050405020304" pitchFamily="18" charset="0"/>
              </a:rPr>
              <a:t>output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2"/>
          <p:cNvSpPr txBox="1">
            <a:spLocks noChangeArrowheads="1"/>
          </p:cNvSpPr>
          <p:nvPr/>
        </p:nvSpPr>
        <p:spPr bwMode="auto">
          <a:xfrm>
            <a:off x="152400" y="76200"/>
            <a:ext cx="8763000" cy="53340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2075" tIns="46038" rIns="92075" bIns="46038" numCol="1" anchor="ctr" anchorCtr="0" compatLnSpc="1">
            <a:prstTxWarp prst="textNoShape">
              <a:avLst/>
            </a:prstTxWarp>
          </a:bodyPr>
          <a:lstStyle>
            <a:lvl1pPr algn="l" rtl="0" eaLnBrk="0" fontAlgn="base" hangingPunct="0">
              <a:spcBef>
                <a:spcPct val="0"/>
              </a:spcBef>
              <a:spcAft>
                <a:spcPct val="0"/>
              </a:spcAft>
              <a:defRPr sz="2400">
                <a:solidFill>
                  <a:srgbClr val="000000"/>
                </a:solidFill>
                <a:latin typeface="Arial" charset="0"/>
                <a:ea typeface="+mj-ea"/>
                <a:cs typeface="ＭＳ Ｐゴシック" charset="0"/>
              </a:defRPr>
            </a:lvl1pPr>
            <a:lvl2pPr algn="l" rtl="0" eaLnBrk="0" fontAlgn="base" hangingPunct="0">
              <a:spcBef>
                <a:spcPct val="0"/>
              </a:spcBef>
              <a:spcAft>
                <a:spcPct val="0"/>
              </a:spcAft>
              <a:defRPr sz="2400">
                <a:solidFill>
                  <a:srgbClr val="000000"/>
                </a:solidFill>
                <a:latin typeface="Arial" charset="0"/>
                <a:ea typeface="ＭＳ Ｐゴシック" charset="0"/>
                <a:cs typeface="ＭＳ Ｐゴシック" charset="0"/>
              </a:defRPr>
            </a:lvl2pPr>
            <a:lvl3pPr algn="l" rtl="0" eaLnBrk="0" fontAlgn="base" hangingPunct="0">
              <a:spcBef>
                <a:spcPct val="0"/>
              </a:spcBef>
              <a:spcAft>
                <a:spcPct val="0"/>
              </a:spcAft>
              <a:defRPr sz="2400">
                <a:solidFill>
                  <a:srgbClr val="000000"/>
                </a:solidFill>
                <a:latin typeface="Arial" charset="0"/>
                <a:ea typeface="ＭＳ Ｐゴシック" charset="0"/>
                <a:cs typeface="ＭＳ Ｐゴシック" charset="0"/>
              </a:defRPr>
            </a:lvl3pPr>
            <a:lvl4pPr algn="l" rtl="0" eaLnBrk="0" fontAlgn="base" hangingPunct="0">
              <a:spcBef>
                <a:spcPct val="0"/>
              </a:spcBef>
              <a:spcAft>
                <a:spcPct val="0"/>
              </a:spcAft>
              <a:defRPr sz="2400">
                <a:solidFill>
                  <a:srgbClr val="000000"/>
                </a:solidFill>
                <a:latin typeface="Arial" charset="0"/>
                <a:ea typeface="ＭＳ Ｐゴシック" charset="0"/>
                <a:cs typeface="ＭＳ Ｐゴシック" charset="0"/>
              </a:defRPr>
            </a:lvl4pPr>
            <a:lvl5pPr algn="l" rtl="0" eaLnBrk="0" fontAlgn="base" hangingPunct="0">
              <a:spcBef>
                <a:spcPct val="0"/>
              </a:spcBef>
              <a:spcAft>
                <a:spcPct val="0"/>
              </a:spcAft>
              <a:defRPr sz="2400">
                <a:solidFill>
                  <a:srgbClr val="000000"/>
                </a:solidFill>
                <a:latin typeface="Arial" charset="0"/>
                <a:ea typeface="ＭＳ Ｐゴシック" charset="0"/>
                <a:cs typeface="ＭＳ Ｐゴシック" charset="0"/>
              </a:defRPr>
            </a:lvl5pPr>
            <a:lvl6pPr marL="457200" algn="l" rtl="0" eaLnBrk="0" fontAlgn="base" hangingPunct="0">
              <a:spcBef>
                <a:spcPct val="0"/>
              </a:spcBef>
              <a:spcAft>
                <a:spcPct val="0"/>
              </a:spcAft>
              <a:defRPr sz="2400">
                <a:solidFill>
                  <a:srgbClr val="663300"/>
                </a:solidFill>
                <a:latin typeface="Arial" charset="0"/>
                <a:ea typeface="ＭＳ Ｐゴシック" charset="0"/>
              </a:defRPr>
            </a:lvl6pPr>
            <a:lvl7pPr marL="914400" algn="l" rtl="0" eaLnBrk="0" fontAlgn="base" hangingPunct="0">
              <a:spcBef>
                <a:spcPct val="0"/>
              </a:spcBef>
              <a:spcAft>
                <a:spcPct val="0"/>
              </a:spcAft>
              <a:defRPr sz="2400">
                <a:solidFill>
                  <a:srgbClr val="663300"/>
                </a:solidFill>
                <a:latin typeface="Arial" charset="0"/>
                <a:ea typeface="ＭＳ Ｐゴシック" charset="0"/>
              </a:defRPr>
            </a:lvl7pPr>
            <a:lvl8pPr marL="1371600" algn="l" rtl="0" eaLnBrk="0" fontAlgn="base" hangingPunct="0">
              <a:spcBef>
                <a:spcPct val="0"/>
              </a:spcBef>
              <a:spcAft>
                <a:spcPct val="0"/>
              </a:spcAft>
              <a:defRPr sz="2400">
                <a:solidFill>
                  <a:srgbClr val="663300"/>
                </a:solidFill>
                <a:latin typeface="Arial" charset="0"/>
                <a:ea typeface="ＭＳ Ｐゴシック" charset="0"/>
              </a:defRPr>
            </a:lvl8pPr>
            <a:lvl9pPr marL="1828800" algn="l" rtl="0" eaLnBrk="0" fontAlgn="base" hangingPunct="0">
              <a:spcBef>
                <a:spcPct val="0"/>
              </a:spcBef>
              <a:spcAft>
                <a:spcPct val="0"/>
              </a:spcAft>
              <a:defRPr sz="2400">
                <a:solidFill>
                  <a:srgbClr val="663300"/>
                </a:solidFill>
                <a:latin typeface="Arial" charset="0"/>
                <a:ea typeface="ＭＳ Ｐゴシック" charset="0"/>
              </a:defRPr>
            </a:lvl9pPr>
          </a:lstStyle>
          <a:p>
            <a:pPr>
              <a:defRPr/>
            </a:pPr>
            <a:r>
              <a:rPr lang="en-US" dirty="0"/>
              <a:t>Early computers (17</a:t>
            </a:r>
            <a:r>
              <a:rPr lang="en-US" baseline="30000" dirty="0"/>
              <a:t>th</a:t>
            </a:r>
            <a:r>
              <a:rPr lang="en-US" dirty="0"/>
              <a:t> century)</a:t>
            </a:r>
            <a:endParaRPr lang="en-US" sz="1800" dirty="0"/>
          </a:p>
        </p:txBody>
      </p:sp>
      <p:pic>
        <p:nvPicPr>
          <p:cNvPr id="12" name="Picture 15" descr="leibniz">
            <a:extLst>
              <a:ext uri="{FF2B5EF4-FFF2-40B4-BE49-F238E27FC236}">
                <a16:creationId xmlns:a16="http://schemas.microsoft.com/office/drawing/2014/main" id="{1CE17CAF-5539-244E-8C5B-AA38B21F9E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37400" y="122690"/>
            <a:ext cx="1625600" cy="194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12">
            <a:extLst>
              <a:ext uri="{FF2B5EF4-FFF2-40B4-BE49-F238E27FC236}">
                <a16:creationId xmlns:a16="http://schemas.microsoft.com/office/drawing/2014/main" id="{D1D3AD51-AC9C-A247-BC91-AA29B5C3D8D8}"/>
              </a:ext>
            </a:extLst>
          </p:cNvPr>
          <p:cNvPicPr>
            <a:picLocks noChangeAspect="1"/>
          </p:cNvPicPr>
          <p:nvPr/>
        </p:nvPicPr>
        <p:blipFill rotWithShape="1">
          <a:blip r:embed="rId3"/>
          <a:srcRect t="9106" b="8188"/>
          <a:stretch/>
        </p:blipFill>
        <p:spPr>
          <a:xfrm>
            <a:off x="838199" y="1094240"/>
            <a:ext cx="5962231" cy="1836850"/>
          </a:xfrm>
          <a:prstGeom prst="rect">
            <a:avLst/>
          </a:prstGeom>
        </p:spPr>
      </p:pic>
      <p:sp>
        <p:nvSpPr>
          <p:cNvPr id="15" name="Text Box 16" descr="Bouquet">
            <a:extLst>
              <a:ext uri="{FF2B5EF4-FFF2-40B4-BE49-F238E27FC236}">
                <a16:creationId xmlns:a16="http://schemas.microsoft.com/office/drawing/2014/main" id="{F74FE186-F152-D643-A958-2AB5B091BBBA}"/>
              </a:ext>
            </a:extLst>
          </p:cNvPr>
          <p:cNvSpPr txBox="1">
            <a:spLocks noChangeArrowheads="1"/>
          </p:cNvSpPr>
          <p:nvPr/>
        </p:nvSpPr>
        <p:spPr bwMode="auto">
          <a:xfrm>
            <a:off x="6959600" y="2057120"/>
            <a:ext cx="1981200" cy="523220"/>
          </a:xfrm>
          <a:prstGeom prst="rect">
            <a:avLst/>
          </a:prstGeom>
          <a:noFill/>
          <a:ln>
            <a:noFill/>
          </a:ln>
          <a:effectLst/>
          <a:extLst>
            <a:ext uri="{909E8E84-426E-40DD-AFC4-6F175D3DCCD1}">
              <a14:hiddenFill xmlns:a14="http://schemas.microsoft.com/office/drawing/2010/main">
                <a:blipFill dpi="0" rotWithShape="0">
                  <a:blip r:embed="rId4"/>
                  <a:srcRect/>
                  <a:tile tx="0" ty="0" sx="100000" sy="100000" flip="none" algn="tl"/>
                </a:blip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lgn="ctr">
              <a:spcBef>
                <a:spcPct val="50000"/>
              </a:spcBef>
            </a:pPr>
            <a:r>
              <a:rPr lang="en-US" altLang="en-US" sz="1400" dirty="0">
                <a:latin typeface="Times New Roman" charset="0"/>
                <a:ea typeface="Times New Roman" charset="0"/>
                <a:cs typeface="Times New Roman" charset="0"/>
              </a:rPr>
              <a:t>Gottfried Leibniz</a:t>
            </a:r>
            <a:br>
              <a:rPr lang="en-US" altLang="en-US" sz="1400" dirty="0">
                <a:latin typeface="Times New Roman" charset="0"/>
                <a:ea typeface="Times New Roman" charset="0"/>
                <a:cs typeface="Times New Roman" charset="0"/>
              </a:rPr>
            </a:br>
            <a:r>
              <a:rPr lang="en-US" altLang="en-US" sz="1400" dirty="0">
                <a:latin typeface="Times New Roman" charset="0"/>
                <a:ea typeface="Times New Roman" charset="0"/>
                <a:cs typeface="Times New Roman" charset="0"/>
              </a:rPr>
              <a:t>1646-1716</a:t>
            </a:r>
          </a:p>
        </p:txBody>
      </p:sp>
      <p:sp>
        <p:nvSpPr>
          <p:cNvPr id="20" name="TextBox 19">
            <a:extLst>
              <a:ext uri="{FF2B5EF4-FFF2-40B4-BE49-F238E27FC236}">
                <a16:creationId xmlns:a16="http://schemas.microsoft.com/office/drawing/2014/main" id="{74F510E6-5DE3-5D44-9FBD-274EF8CFD905}"/>
              </a:ext>
            </a:extLst>
          </p:cNvPr>
          <p:cNvSpPr txBox="1"/>
          <p:nvPr/>
        </p:nvSpPr>
        <p:spPr>
          <a:xfrm>
            <a:off x="762000" y="3469331"/>
            <a:ext cx="4226484" cy="2554545"/>
          </a:xfrm>
          <a:prstGeom prst="rect">
            <a:avLst/>
          </a:prstGeom>
          <a:noFill/>
        </p:spPr>
        <p:txBody>
          <a:bodyPr wrap="square" rtlCol="0">
            <a:spAutoFit/>
          </a:bodyPr>
          <a:lstStyle/>
          <a:p>
            <a:pPr algn="l">
              <a:spcBef>
                <a:spcPts val="1200"/>
              </a:spcBef>
            </a:pPr>
            <a:r>
              <a:rPr lang="en-US" u="sng" dirty="0">
                <a:latin typeface="Times New Roman"/>
                <a:cs typeface="Times New Roman"/>
              </a:rPr>
              <a:t>Leibniz Calculator</a:t>
            </a:r>
            <a:r>
              <a:rPr lang="en-US" sz="1600" dirty="0">
                <a:latin typeface="Times New Roman"/>
                <a:cs typeface="Times New Roman"/>
              </a:rPr>
              <a:t> (1673)</a:t>
            </a:r>
            <a:endParaRPr lang="en-US" dirty="0">
              <a:latin typeface="Times New Roman"/>
              <a:cs typeface="Times New Roman"/>
            </a:endParaRPr>
          </a:p>
          <a:p>
            <a:pPr marL="285750" indent="-285750" algn="l">
              <a:spcBef>
                <a:spcPts val="1200"/>
              </a:spcBef>
              <a:buFont typeface="Arial" charset="0"/>
              <a:buChar char="•"/>
            </a:pPr>
            <a:r>
              <a:rPr lang="en-US" dirty="0">
                <a:latin typeface="Times New Roman"/>
                <a:cs typeface="Times New Roman"/>
              </a:rPr>
              <a:t>Add</a:t>
            </a:r>
          </a:p>
          <a:p>
            <a:pPr marL="285750" indent="-285750" algn="l">
              <a:spcBef>
                <a:spcPts val="1200"/>
              </a:spcBef>
              <a:buFont typeface="Arial" charset="0"/>
              <a:buChar char="•"/>
            </a:pPr>
            <a:r>
              <a:rPr lang="en-US" dirty="0">
                <a:latin typeface="Times New Roman"/>
                <a:cs typeface="Times New Roman"/>
              </a:rPr>
              <a:t>Subtract</a:t>
            </a:r>
          </a:p>
          <a:p>
            <a:pPr marL="285750" indent="-285750" algn="l">
              <a:spcBef>
                <a:spcPts val="1200"/>
              </a:spcBef>
              <a:buFont typeface="Arial" charset="0"/>
              <a:buChar char="•"/>
            </a:pPr>
            <a:r>
              <a:rPr lang="en-US" dirty="0">
                <a:latin typeface="Times New Roman"/>
                <a:cs typeface="Times New Roman"/>
              </a:rPr>
              <a:t>Multiply</a:t>
            </a:r>
          </a:p>
          <a:p>
            <a:pPr marL="285750" indent="-285750" algn="l">
              <a:spcBef>
                <a:spcPts val="1200"/>
              </a:spcBef>
              <a:buFont typeface="Arial" charset="0"/>
              <a:buChar char="•"/>
            </a:pPr>
            <a:r>
              <a:rPr lang="en-US" dirty="0">
                <a:latin typeface="Times New Roman"/>
                <a:cs typeface="Times New Roman"/>
              </a:rPr>
              <a:t>Divide.</a:t>
            </a:r>
          </a:p>
        </p:txBody>
      </p:sp>
      <p:sp>
        <p:nvSpPr>
          <p:cNvPr id="9" name="Rounded Rectangular Callout 8">
            <a:extLst>
              <a:ext uri="{FF2B5EF4-FFF2-40B4-BE49-F238E27FC236}">
                <a16:creationId xmlns:a16="http://schemas.microsoft.com/office/drawing/2014/main" id="{AA418531-BA6A-3F44-8946-CD81C33C7C59}"/>
              </a:ext>
            </a:extLst>
          </p:cNvPr>
          <p:cNvSpPr/>
          <p:nvPr/>
        </p:nvSpPr>
        <p:spPr>
          <a:xfrm>
            <a:off x="7266529" y="3963380"/>
            <a:ext cx="1513172" cy="1687139"/>
          </a:xfrm>
          <a:prstGeom prst="wedgeRoundRectCallout">
            <a:avLst>
              <a:gd name="adj1" fmla="val -77620"/>
              <a:gd name="adj2" fmla="val 18008"/>
              <a:gd name="adj3" fmla="val 16667"/>
            </a:avLst>
          </a:prstGeom>
          <a:solidFill>
            <a:srgbClr val="FBF2D7"/>
          </a:solidFill>
          <a:ln>
            <a:noFill/>
          </a:ln>
          <a:effectLst/>
        </p:spPr>
        <p:style>
          <a:lnRef idx="1">
            <a:schemeClr val="accent1"/>
          </a:lnRef>
          <a:fillRef idx="3">
            <a:schemeClr val="accent1"/>
          </a:fillRef>
          <a:effectRef idx="2">
            <a:schemeClr val="accent1"/>
          </a:effectRef>
          <a:fontRef idx="minor">
            <a:schemeClr val="lt1"/>
          </a:fontRef>
        </p:style>
        <p:txBody>
          <a:bodyPr tIns="46800" rtlCol="0" anchor="ctr" anchorCtr="0"/>
          <a:lstStyle/>
          <a:p>
            <a:pPr algn="l">
              <a:spcBef>
                <a:spcPts val="600"/>
              </a:spcBef>
            </a:pPr>
            <a:r>
              <a:rPr lang="en-US" sz="1600" u="sng" dirty="0">
                <a:solidFill>
                  <a:schemeClr val="tx1"/>
                </a:solidFill>
                <a:latin typeface="Times New Roman" panose="02020603050405020304" pitchFamily="18" charset="0"/>
                <a:cs typeface="Times New Roman" panose="02020603050405020304" pitchFamily="18" charset="0"/>
              </a:rPr>
              <a:t>Side contributions:</a:t>
            </a:r>
            <a:r>
              <a:rPr lang="en-US" sz="1600" dirty="0">
                <a:solidFill>
                  <a:schemeClr val="tx1"/>
                </a:solidFill>
                <a:latin typeface="Times New Roman" panose="02020603050405020304" pitchFamily="18" charset="0"/>
                <a:cs typeface="Times New Roman" panose="02020603050405020304" pitchFamily="18" charset="0"/>
              </a:rPr>
              <a:t> Advances in gears / mechanical engineering</a:t>
            </a:r>
            <a:endParaRPr lang="en-US" sz="1200" dirty="0">
              <a:solidFill>
                <a:schemeClr val="tx1"/>
              </a:solidFill>
              <a:latin typeface="Times New Roman" panose="02020603050405020304" pitchFamily="18" charset="0"/>
              <a:cs typeface="Times New Roman" panose="02020603050405020304" pitchFamily="18" charset="0"/>
            </a:endParaRPr>
          </a:p>
        </p:txBody>
      </p:sp>
      <p:pic>
        <p:nvPicPr>
          <p:cNvPr id="10" name="Picture 9">
            <a:extLst>
              <a:ext uri="{FF2B5EF4-FFF2-40B4-BE49-F238E27FC236}">
                <a16:creationId xmlns:a16="http://schemas.microsoft.com/office/drawing/2014/main" id="{73955B5D-42D7-D741-AEC2-00DF3AFD2D2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14801" y="3429000"/>
            <a:ext cx="2635524" cy="2755900"/>
          </a:xfrm>
          <a:prstGeom prst="rect">
            <a:avLst/>
          </a:prstGeom>
        </p:spPr>
      </p:pic>
    </p:spTree>
    <p:extLst>
      <p:ext uri="{BB962C8B-B14F-4D97-AF65-F5344CB8AC3E}">
        <p14:creationId xmlns:p14="http://schemas.microsoft.com/office/powerpoint/2010/main" val="358167876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2"/>
          <p:cNvSpPr>
            <a:spLocks noGrp="1" noChangeArrowheads="1"/>
          </p:cNvSpPr>
          <p:nvPr>
            <p:ph type="title" idx="4294967295"/>
          </p:nvPr>
        </p:nvSpPr>
        <p:spPr/>
        <p:txBody>
          <a:bodyPr/>
          <a:lstStyle/>
          <a:p>
            <a:pPr>
              <a:defRPr/>
            </a:pPr>
            <a:r>
              <a:rPr lang="en-US" dirty="0"/>
              <a:t>Turing machine</a:t>
            </a:r>
          </a:p>
        </p:txBody>
      </p:sp>
      <p:sp>
        <p:nvSpPr>
          <p:cNvPr id="73749" name="Rectangle 148"/>
          <p:cNvSpPr>
            <a:spLocks noChangeArrowheads="1"/>
          </p:cNvSpPr>
          <p:nvPr/>
        </p:nvSpPr>
        <p:spPr bwMode="auto">
          <a:xfrm>
            <a:off x="468313" y="836613"/>
            <a:ext cx="7991475" cy="5762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2075" tIns="46038" rIns="92075" bIns="46038"/>
          <a:lstStyle/>
          <a:p>
            <a:pPr algn="l">
              <a:spcBef>
                <a:spcPts val="1075"/>
              </a:spcBef>
              <a:buClr>
                <a:srgbClr val="006600"/>
              </a:buClr>
              <a:buSzPct val="80000"/>
            </a:pPr>
            <a:r>
              <a:rPr lang="en-US" sz="1800" u="sng" dirty="0">
                <a:latin typeface="Times New Roman" charset="0"/>
                <a:cs typeface="Times New Roman" charset="0"/>
              </a:rPr>
              <a:t>Task:</a:t>
            </a:r>
            <a:r>
              <a:rPr lang="en-US" sz="1800" dirty="0">
                <a:latin typeface="Times New Roman" charset="0"/>
                <a:cs typeface="Times New Roman" charset="0"/>
              </a:rPr>
              <a:t> write a program that computes   </a:t>
            </a:r>
            <a:r>
              <a:rPr lang="en-US" i="1" dirty="0">
                <a:latin typeface="Times New Roman" charset="0"/>
                <a:cs typeface="Times New Roman" charset="0"/>
              </a:rPr>
              <a:t>f</a:t>
            </a:r>
            <a:r>
              <a:rPr lang="en-US" dirty="0">
                <a:latin typeface="Times New Roman" charset="0"/>
                <a:cs typeface="Times New Roman" charset="0"/>
              </a:rPr>
              <a:t> (</a:t>
            </a:r>
            <a:r>
              <a:rPr lang="en-US" i="1" dirty="0">
                <a:latin typeface="Times New Roman" charset="0"/>
                <a:cs typeface="Times New Roman" charset="0"/>
              </a:rPr>
              <a:t>x,y</a:t>
            </a:r>
            <a:r>
              <a:rPr lang="en-US" dirty="0">
                <a:latin typeface="Times New Roman" charset="0"/>
                <a:cs typeface="Times New Roman" charset="0"/>
              </a:rPr>
              <a:t>) = </a:t>
            </a:r>
            <a:r>
              <a:rPr lang="en-US" i="1" dirty="0">
                <a:latin typeface="Times New Roman" charset="0"/>
                <a:cs typeface="Times New Roman" charset="0"/>
              </a:rPr>
              <a:t>x </a:t>
            </a:r>
            <a:r>
              <a:rPr lang="en-US" dirty="0">
                <a:latin typeface="Times New Roman" charset="0"/>
                <a:cs typeface="Times New Roman" charset="0"/>
              </a:rPr>
              <a:t>+ </a:t>
            </a:r>
            <a:r>
              <a:rPr lang="en-US" i="1" dirty="0">
                <a:latin typeface="Times New Roman" charset="0"/>
                <a:cs typeface="Times New Roman" charset="0"/>
              </a:rPr>
              <a:t>y</a:t>
            </a:r>
          </a:p>
          <a:p>
            <a:pPr algn="l">
              <a:spcBef>
                <a:spcPts val="1075"/>
              </a:spcBef>
              <a:buClr>
                <a:srgbClr val="006600"/>
              </a:buClr>
              <a:buSzPct val="80000"/>
            </a:pPr>
            <a:endParaRPr lang="en-US" dirty="0">
              <a:latin typeface="Times New Roman" charset="0"/>
              <a:cs typeface="Times New Roman" charset="0"/>
            </a:endParaRPr>
          </a:p>
        </p:txBody>
      </p:sp>
      <p:sp>
        <p:nvSpPr>
          <p:cNvPr id="58" name="Rectangle 148"/>
          <p:cNvSpPr>
            <a:spLocks noChangeArrowheads="1"/>
          </p:cNvSpPr>
          <p:nvPr/>
        </p:nvSpPr>
        <p:spPr bwMode="auto">
          <a:xfrm>
            <a:off x="625932" y="5365520"/>
            <a:ext cx="7991475" cy="1295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2075" tIns="46038" rIns="92075" bIns="46038"/>
          <a:lstStyle/>
          <a:p>
            <a:pPr algn="l">
              <a:spcBef>
                <a:spcPts val="1080"/>
              </a:spcBef>
              <a:buClr>
                <a:srgbClr val="006600"/>
              </a:buClr>
              <a:buSzPct val="80000"/>
              <a:defRPr/>
            </a:pPr>
            <a:r>
              <a:rPr lang="en-US" sz="1800" u="sng" dirty="0">
                <a:latin typeface="Times New Roman"/>
                <a:cs typeface="Times New Roman"/>
              </a:rPr>
              <a:t>Lemma:</a:t>
            </a:r>
            <a:r>
              <a:rPr lang="en-US" sz="1800" dirty="0">
                <a:latin typeface="Times New Roman"/>
                <a:cs typeface="Times New Roman"/>
              </a:rPr>
              <a:t> The function   </a:t>
            </a:r>
            <a:r>
              <a:rPr lang="en-US" i="1" dirty="0">
                <a:latin typeface="Times New Roman"/>
                <a:cs typeface="Times New Roman"/>
              </a:rPr>
              <a:t>f</a:t>
            </a:r>
            <a:r>
              <a:rPr lang="en-US" dirty="0">
                <a:latin typeface="Times New Roman"/>
                <a:cs typeface="Times New Roman"/>
              </a:rPr>
              <a:t> (</a:t>
            </a:r>
            <a:r>
              <a:rPr lang="en-US" i="1" dirty="0">
                <a:latin typeface="Times New Roman"/>
                <a:cs typeface="Times New Roman"/>
              </a:rPr>
              <a:t>x,y</a:t>
            </a:r>
            <a:r>
              <a:rPr lang="en-US" dirty="0">
                <a:latin typeface="Times New Roman"/>
                <a:cs typeface="Times New Roman"/>
              </a:rPr>
              <a:t>) = </a:t>
            </a:r>
            <a:r>
              <a:rPr lang="en-US" i="1" dirty="0">
                <a:latin typeface="Times New Roman"/>
                <a:cs typeface="Times New Roman"/>
              </a:rPr>
              <a:t>x </a:t>
            </a:r>
            <a:r>
              <a:rPr lang="en-US" dirty="0">
                <a:latin typeface="Times New Roman"/>
                <a:cs typeface="Times New Roman"/>
              </a:rPr>
              <a:t>+ </a:t>
            </a:r>
            <a:r>
              <a:rPr lang="en-US" i="1" dirty="0">
                <a:latin typeface="Times New Roman"/>
                <a:cs typeface="Times New Roman"/>
              </a:rPr>
              <a:t>y</a:t>
            </a:r>
            <a:r>
              <a:rPr lang="en-US" dirty="0">
                <a:latin typeface="Times New Roman"/>
                <a:cs typeface="Times New Roman"/>
              </a:rPr>
              <a:t>  </a:t>
            </a:r>
            <a:r>
              <a:rPr lang="en-US" sz="1800" dirty="0">
                <a:latin typeface="Times New Roman"/>
                <a:cs typeface="Times New Roman"/>
              </a:rPr>
              <a:t>is </a:t>
            </a:r>
            <a:r>
              <a:rPr lang="en-US" sz="1800" i="1" dirty="0">
                <a:latin typeface="Times New Roman"/>
                <a:cs typeface="Times New Roman"/>
              </a:rPr>
              <a:t>computable</a:t>
            </a:r>
            <a:r>
              <a:rPr lang="en-US" sz="1800" dirty="0">
                <a:latin typeface="Times New Roman"/>
                <a:cs typeface="Times New Roman"/>
              </a:rPr>
              <a:t> </a:t>
            </a:r>
          </a:p>
          <a:p>
            <a:pPr algn="l">
              <a:spcBef>
                <a:spcPts val="1080"/>
              </a:spcBef>
              <a:buClr>
                <a:srgbClr val="006600"/>
              </a:buClr>
              <a:buSzPct val="80000"/>
              <a:defRPr/>
            </a:pPr>
            <a:r>
              <a:rPr lang="en-US" sz="1800" u="sng" dirty="0">
                <a:latin typeface="Times New Roman"/>
                <a:cs typeface="Times New Roman"/>
              </a:rPr>
              <a:t>Proof:</a:t>
            </a:r>
            <a:r>
              <a:rPr lang="en-US" sz="1800" dirty="0">
                <a:latin typeface="Times New Roman"/>
                <a:cs typeface="Times New Roman"/>
              </a:rPr>
              <a:t> show that for any given </a:t>
            </a:r>
            <a:r>
              <a:rPr lang="en-US" sz="1800" i="1" dirty="0">
                <a:latin typeface="Times New Roman"/>
                <a:cs typeface="Times New Roman"/>
              </a:rPr>
              <a:t>x</a:t>
            </a:r>
            <a:r>
              <a:rPr lang="en-US" sz="1800" dirty="0">
                <a:latin typeface="Times New Roman"/>
                <a:cs typeface="Times New Roman"/>
              </a:rPr>
              <a:t> and </a:t>
            </a:r>
            <a:r>
              <a:rPr lang="en-US" sz="1800" i="1" dirty="0">
                <a:latin typeface="Times New Roman"/>
                <a:cs typeface="Times New Roman"/>
              </a:rPr>
              <a:t>y</a:t>
            </a:r>
            <a:r>
              <a:rPr lang="en-US" sz="1800" dirty="0">
                <a:latin typeface="Times New Roman"/>
                <a:cs typeface="Times New Roman"/>
              </a:rPr>
              <a:t>, there is a Turing machine that outputs </a:t>
            </a:r>
            <a:r>
              <a:rPr lang="en-US" sz="1800" i="1" dirty="0">
                <a:latin typeface="Times New Roman"/>
                <a:cs typeface="Times New Roman"/>
              </a:rPr>
              <a:t>x </a:t>
            </a:r>
            <a:r>
              <a:rPr lang="en-US" sz="1800" dirty="0">
                <a:latin typeface="Times New Roman"/>
                <a:cs typeface="Times New Roman"/>
              </a:rPr>
              <a:t>+ </a:t>
            </a:r>
            <a:r>
              <a:rPr lang="en-US" sz="1800" i="1" dirty="0">
                <a:latin typeface="Times New Roman"/>
                <a:cs typeface="Times New Roman"/>
              </a:rPr>
              <a:t>y</a:t>
            </a:r>
          </a:p>
          <a:p>
            <a:pPr marL="342900" indent="-342900" algn="l">
              <a:spcBef>
                <a:spcPts val="1080"/>
              </a:spcBef>
              <a:buClr>
                <a:srgbClr val="006600"/>
              </a:buClr>
              <a:buSzPct val="80000"/>
              <a:buFont typeface="Wingdings" charset="2"/>
              <a:buChar char="q"/>
              <a:defRPr/>
            </a:pPr>
            <a:endParaRPr lang="en-US" dirty="0">
              <a:latin typeface="Times New Roman"/>
              <a:cs typeface="Times New Roman"/>
            </a:endParaRPr>
          </a:p>
        </p:txBody>
      </p:sp>
      <p:grpSp>
        <p:nvGrpSpPr>
          <p:cNvPr id="2" name="Group 1">
            <a:extLst>
              <a:ext uri="{FF2B5EF4-FFF2-40B4-BE49-F238E27FC236}">
                <a16:creationId xmlns:a16="http://schemas.microsoft.com/office/drawing/2014/main" id="{27797351-184F-F347-A951-CC699A05FDCE}"/>
              </a:ext>
            </a:extLst>
          </p:cNvPr>
          <p:cNvGrpSpPr/>
          <p:nvPr/>
        </p:nvGrpSpPr>
        <p:grpSpPr>
          <a:xfrm>
            <a:off x="250825" y="1700213"/>
            <a:ext cx="8713788" cy="1165224"/>
            <a:chOff x="250825" y="1700213"/>
            <a:chExt cx="8713788" cy="1165224"/>
          </a:xfrm>
        </p:grpSpPr>
        <p:grpSp>
          <p:nvGrpSpPr>
            <p:cNvPr id="4" name="Group 3"/>
            <p:cNvGrpSpPr/>
            <p:nvPr/>
          </p:nvGrpSpPr>
          <p:grpSpPr>
            <a:xfrm>
              <a:off x="250825" y="1700213"/>
              <a:ext cx="3600450" cy="1165224"/>
              <a:chOff x="250825" y="1700213"/>
              <a:chExt cx="3600450" cy="1165224"/>
            </a:xfrm>
          </p:grpSpPr>
          <p:sp>
            <p:nvSpPr>
              <p:cNvPr id="45" name="Rectangle 148"/>
              <p:cNvSpPr>
                <a:spLocks noChangeArrowheads="1"/>
              </p:cNvSpPr>
              <p:nvPr/>
            </p:nvSpPr>
            <p:spPr bwMode="auto">
              <a:xfrm>
                <a:off x="1763713" y="2362200"/>
                <a:ext cx="792162" cy="5032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2075" tIns="46038" rIns="92075" bIns="46038"/>
              <a:lstStyle/>
              <a:p>
                <a:pPr algn="l">
                  <a:spcBef>
                    <a:spcPct val="100000"/>
                  </a:spcBef>
                  <a:buClr>
                    <a:srgbClr val="006600"/>
                  </a:buClr>
                  <a:buSzPct val="85000"/>
                  <a:defRPr/>
                </a:pPr>
                <a:r>
                  <a:rPr lang="en-US" sz="1600" dirty="0">
                    <a:solidFill>
                      <a:schemeClr val="bg1">
                        <a:lumMod val="50000"/>
                      </a:schemeClr>
                    </a:solidFill>
                    <a:latin typeface="Times New Roman" panose="02020603050405020304" pitchFamily="18" charset="0"/>
                    <a:cs typeface="Times New Roman" panose="02020603050405020304" pitchFamily="18" charset="0"/>
                  </a:rPr>
                  <a:t>input</a:t>
                </a:r>
              </a:p>
            </p:txBody>
          </p:sp>
          <p:sp>
            <p:nvSpPr>
              <p:cNvPr id="73731" name="Rectangle 301"/>
              <p:cNvSpPr>
                <a:spLocks noChangeArrowheads="1"/>
              </p:cNvSpPr>
              <p:nvPr/>
            </p:nvSpPr>
            <p:spPr bwMode="auto">
              <a:xfrm>
                <a:off x="250825" y="1990725"/>
                <a:ext cx="288925" cy="2873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tIns="0" bIns="46800" anchor="ctr"/>
              <a:lstStyle/>
              <a:p>
                <a:r>
                  <a:rPr lang="en-US" sz="2800" dirty="0"/>
                  <a:t>...</a:t>
                </a:r>
              </a:p>
            </p:txBody>
          </p:sp>
          <p:sp>
            <p:nvSpPr>
              <p:cNvPr id="257" name="Rectangle 301"/>
              <p:cNvSpPr>
                <a:spLocks noChangeArrowheads="1"/>
              </p:cNvSpPr>
              <p:nvPr/>
            </p:nvSpPr>
            <p:spPr bwMode="auto">
              <a:xfrm>
                <a:off x="2339975" y="2062163"/>
                <a:ext cx="287338" cy="288925"/>
              </a:xfrm>
              <a:prstGeom prst="rect">
                <a:avLst/>
              </a:prstGeom>
              <a:solidFill>
                <a:srgbClr val="EEFFBF"/>
              </a:solidFill>
              <a:ln w="12700">
                <a:solidFill>
                  <a:schemeClr val="tx1">
                    <a:lumMod val="50000"/>
                    <a:lumOff val="50000"/>
                  </a:schemeClr>
                </a:solidFill>
                <a:miter lim="800000"/>
                <a:headEnd/>
                <a:tailEnd/>
              </a:ln>
            </p:spPr>
            <p:txBody>
              <a:bodyPr wrap="none" tIns="0" bIns="46800" anchor="ctr"/>
              <a:lstStyle/>
              <a:p>
                <a:pPr>
                  <a:defRPr/>
                </a:pPr>
                <a:r>
                  <a:rPr lang="en-US" sz="1400" dirty="0">
                    <a:latin typeface="Wingdings"/>
                    <a:ea typeface="Wingdings"/>
                    <a:cs typeface="Wingdings"/>
                    <a:sym typeface="Wingdings"/>
                  </a:rPr>
                  <a:t></a:t>
                </a:r>
                <a:endParaRPr lang="en-US" sz="1400" dirty="0">
                  <a:latin typeface="Wingdings"/>
                  <a:ea typeface="Wingdings"/>
                  <a:cs typeface="Wingdings"/>
                </a:endParaRPr>
              </a:p>
            </p:txBody>
          </p:sp>
          <p:sp>
            <p:nvSpPr>
              <p:cNvPr id="258" name="Rectangle 301"/>
              <p:cNvSpPr>
                <a:spLocks noChangeArrowheads="1"/>
              </p:cNvSpPr>
              <p:nvPr/>
            </p:nvSpPr>
            <p:spPr bwMode="auto">
              <a:xfrm>
                <a:off x="2627313" y="2062163"/>
                <a:ext cx="288925" cy="288925"/>
              </a:xfrm>
              <a:prstGeom prst="rect">
                <a:avLst/>
              </a:prstGeom>
              <a:solidFill>
                <a:srgbClr val="EEFFBF"/>
              </a:solidFill>
              <a:ln w="12700">
                <a:solidFill>
                  <a:schemeClr val="tx1">
                    <a:lumMod val="50000"/>
                    <a:lumOff val="50000"/>
                  </a:schemeClr>
                </a:solidFill>
                <a:miter lim="800000"/>
                <a:headEnd/>
                <a:tailEnd/>
              </a:ln>
            </p:spPr>
            <p:txBody>
              <a:bodyPr wrap="none" tIns="0" bIns="46800" anchor="ctr"/>
              <a:lstStyle/>
              <a:p>
                <a:pPr>
                  <a:defRPr/>
                </a:pPr>
                <a:endParaRPr lang="en-US" sz="1400" dirty="0"/>
              </a:p>
            </p:txBody>
          </p:sp>
          <p:sp>
            <p:nvSpPr>
              <p:cNvPr id="73734" name="Down Arrow 258"/>
              <p:cNvSpPr>
                <a:spLocks noChangeArrowheads="1"/>
              </p:cNvSpPr>
              <p:nvPr/>
            </p:nvSpPr>
            <p:spPr bwMode="auto">
              <a:xfrm>
                <a:off x="2627313" y="1700213"/>
                <a:ext cx="212725" cy="290512"/>
              </a:xfrm>
              <a:prstGeom prst="downArrow">
                <a:avLst>
                  <a:gd name="adj1" fmla="val 50000"/>
                  <a:gd name="adj2" fmla="val 49879"/>
                </a:avLst>
              </a:prstGeom>
              <a:solidFill>
                <a:srgbClr val="CC3300"/>
              </a:solidFill>
              <a:ln w="12700">
                <a:solidFill>
                  <a:srgbClr val="800000"/>
                </a:solidFill>
                <a:round/>
                <a:headEnd/>
                <a:tailEnd/>
              </a:ln>
            </p:spPr>
            <p:txBody>
              <a:bodyPr/>
              <a:lstStyle/>
              <a:p>
                <a:endParaRPr lang="en-US" dirty="0"/>
              </a:p>
            </p:txBody>
          </p:sp>
          <p:sp>
            <p:nvSpPr>
              <p:cNvPr id="73735" name="Rectangle 301"/>
              <p:cNvSpPr>
                <a:spLocks noChangeArrowheads="1"/>
              </p:cNvSpPr>
              <p:nvPr/>
            </p:nvSpPr>
            <p:spPr bwMode="auto">
              <a:xfrm>
                <a:off x="3563938" y="1990725"/>
                <a:ext cx="287337" cy="2873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tIns="0" bIns="46800" anchor="ctr"/>
              <a:lstStyle/>
              <a:p>
                <a:r>
                  <a:rPr lang="en-US" sz="2800" dirty="0"/>
                  <a:t>...</a:t>
                </a:r>
              </a:p>
            </p:txBody>
          </p:sp>
          <p:sp>
            <p:nvSpPr>
              <p:cNvPr id="262" name="Rectangle 301"/>
              <p:cNvSpPr>
                <a:spLocks noChangeArrowheads="1"/>
              </p:cNvSpPr>
              <p:nvPr/>
            </p:nvSpPr>
            <p:spPr bwMode="auto">
              <a:xfrm>
                <a:off x="1763713" y="2062163"/>
                <a:ext cx="287337" cy="288925"/>
              </a:xfrm>
              <a:prstGeom prst="rect">
                <a:avLst/>
              </a:prstGeom>
              <a:solidFill>
                <a:srgbClr val="EEFFBF"/>
              </a:solidFill>
              <a:ln w="12700">
                <a:solidFill>
                  <a:schemeClr val="tx1">
                    <a:lumMod val="50000"/>
                    <a:lumOff val="50000"/>
                  </a:schemeClr>
                </a:solidFill>
                <a:miter lim="800000"/>
                <a:headEnd/>
                <a:tailEnd/>
              </a:ln>
            </p:spPr>
            <p:txBody>
              <a:bodyPr wrap="none" tIns="0" bIns="46800" anchor="ctr"/>
              <a:lstStyle/>
              <a:p>
                <a:pPr>
                  <a:defRPr/>
                </a:pPr>
                <a:r>
                  <a:rPr lang="en-US" sz="1400" dirty="0">
                    <a:latin typeface="Wingdings"/>
                    <a:ea typeface="Wingdings"/>
                    <a:cs typeface="Wingdings"/>
                    <a:sym typeface="Wingdings"/>
                  </a:rPr>
                  <a:t></a:t>
                </a:r>
                <a:endParaRPr lang="en-US" sz="1400" dirty="0">
                  <a:latin typeface="Wingdings"/>
                  <a:ea typeface="Wingdings"/>
                  <a:cs typeface="Wingdings"/>
                </a:endParaRPr>
              </a:p>
            </p:txBody>
          </p:sp>
          <p:sp>
            <p:nvSpPr>
              <p:cNvPr id="263" name="Rectangle 301"/>
              <p:cNvSpPr>
                <a:spLocks noChangeArrowheads="1"/>
              </p:cNvSpPr>
              <p:nvPr/>
            </p:nvSpPr>
            <p:spPr bwMode="auto">
              <a:xfrm>
                <a:off x="2051050" y="2062163"/>
                <a:ext cx="288925" cy="288925"/>
              </a:xfrm>
              <a:prstGeom prst="rect">
                <a:avLst/>
              </a:prstGeom>
              <a:solidFill>
                <a:srgbClr val="EEFFBF"/>
              </a:solidFill>
              <a:ln w="12700">
                <a:solidFill>
                  <a:schemeClr val="tx1">
                    <a:lumMod val="50000"/>
                    <a:lumOff val="50000"/>
                  </a:schemeClr>
                </a:solidFill>
                <a:miter lim="800000"/>
                <a:headEnd/>
                <a:tailEnd/>
              </a:ln>
            </p:spPr>
            <p:txBody>
              <a:bodyPr wrap="none" tIns="0" bIns="46800" anchor="ctr"/>
              <a:lstStyle/>
              <a:p>
                <a:pPr>
                  <a:defRPr/>
                </a:pPr>
                <a:r>
                  <a:rPr lang="en-US" sz="1400" dirty="0">
                    <a:latin typeface="Wingdings"/>
                    <a:ea typeface="Wingdings"/>
                    <a:cs typeface="Wingdings"/>
                    <a:sym typeface="Wingdings"/>
                  </a:rPr>
                  <a:t></a:t>
                </a:r>
                <a:endParaRPr lang="en-US" sz="1400" dirty="0">
                  <a:latin typeface="Wingdings"/>
                  <a:ea typeface="Wingdings"/>
                  <a:cs typeface="Wingdings"/>
                </a:endParaRPr>
              </a:p>
            </p:txBody>
          </p:sp>
          <p:sp>
            <p:nvSpPr>
              <p:cNvPr id="266" name="Rectangle 301"/>
              <p:cNvSpPr>
                <a:spLocks noChangeArrowheads="1"/>
              </p:cNvSpPr>
              <p:nvPr/>
            </p:nvSpPr>
            <p:spPr bwMode="auto">
              <a:xfrm>
                <a:off x="2916238" y="2062163"/>
                <a:ext cx="287337" cy="288925"/>
              </a:xfrm>
              <a:prstGeom prst="rect">
                <a:avLst/>
              </a:prstGeom>
              <a:solidFill>
                <a:srgbClr val="EEFFBF"/>
              </a:solidFill>
              <a:ln w="12700">
                <a:solidFill>
                  <a:schemeClr val="tx1">
                    <a:lumMod val="50000"/>
                    <a:lumOff val="50000"/>
                  </a:schemeClr>
                </a:solidFill>
                <a:miter lim="800000"/>
                <a:headEnd/>
                <a:tailEnd/>
              </a:ln>
            </p:spPr>
            <p:txBody>
              <a:bodyPr wrap="none" tIns="0" bIns="46800" anchor="ctr"/>
              <a:lstStyle/>
              <a:p>
                <a:pPr>
                  <a:defRPr/>
                </a:pPr>
                <a:endParaRPr lang="en-US" sz="1800" dirty="0"/>
              </a:p>
            </p:txBody>
          </p:sp>
          <p:sp>
            <p:nvSpPr>
              <p:cNvPr id="267" name="Rectangle 301"/>
              <p:cNvSpPr>
                <a:spLocks noChangeArrowheads="1"/>
              </p:cNvSpPr>
              <p:nvPr/>
            </p:nvSpPr>
            <p:spPr bwMode="auto">
              <a:xfrm>
                <a:off x="3203575" y="2062163"/>
                <a:ext cx="288925" cy="288925"/>
              </a:xfrm>
              <a:prstGeom prst="rect">
                <a:avLst/>
              </a:prstGeom>
              <a:solidFill>
                <a:srgbClr val="EEFFBF"/>
              </a:solidFill>
              <a:ln w="12700">
                <a:solidFill>
                  <a:schemeClr val="tx1">
                    <a:lumMod val="50000"/>
                    <a:lumOff val="50000"/>
                  </a:schemeClr>
                </a:solidFill>
                <a:miter lim="800000"/>
                <a:headEnd/>
                <a:tailEnd/>
              </a:ln>
            </p:spPr>
            <p:txBody>
              <a:bodyPr wrap="none" tIns="0" bIns="46800" anchor="ctr"/>
              <a:lstStyle/>
              <a:p>
                <a:pPr>
                  <a:defRPr/>
                </a:pPr>
                <a:endParaRPr lang="en-US" sz="1800" dirty="0"/>
              </a:p>
            </p:txBody>
          </p:sp>
          <p:sp>
            <p:nvSpPr>
              <p:cNvPr id="268" name="Rectangle 301"/>
              <p:cNvSpPr>
                <a:spLocks noChangeArrowheads="1"/>
              </p:cNvSpPr>
              <p:nvPr/>
            </p:nvSpPr>
            <p:spPr bwMode="auto">
              <a:xfrm>
                <a:off x="609600" y="2062163"/>
                <a:ext cx="304800" cy="288925"/>
              </a:xfrm>
              <a:prstGeom prst="rect">
                <a:avLst/>
              </a:prstGeom>
              <a:solidFill>
                <a:srgbClr val="EEFFBF"/>
              </a:solidFill>
              <a:ln w="12700">
                <a:solidFill>
                  <a:schemeClr val="tx1">
                    <a:lumMod val="50000"/>
                    <a:lumOff val="50000"/>
                  </a:schemeClr>
                </a:solidFill>
                <a:miter lim="800000"/>
                <a:headEnd/>
                <a:tailEnd/>
              </a:ln>
            </p:spPr>
            <p:txBody>
              <a:bodyPr wrap="none" tIns="0" bIns="46800" anchor="ctr"/>
              <a:lstStyle/>
              <a:p>
                <a:pPr>
                  <a:defRPr/>
                </a:pPr>
                <a:endParaRPr lang="en-US" sz="1800" dirty="0"/>
              </a:p>
            </p:txBody>
          </p:sp>
          <p:sp>
            <p:nvSpPr>
              <p:cNvPr id="21" name="Rectangle 301"/>
              <p:cNvSpPr>
                <a:spLocks noChangeArrowheads="1"/>
              </p:cNvSpPr>
              <p:nvPr/>
            </p:nvSpPr>
            <p:spPr bwMode="auto">
              <a:xfrm>
                <a:off x="1476375" y="2060575"/>
                <a:ext cx="287338" cy="288925"/>
              </a:xfrm>
              <a:prstGeom prst="rect">
                <a:avLst/>
              </a:prstGeom>
              <a:solidFill>
                <a:srgbClr val="EEFFBF"/>
              </a:solidFill>
              <a:ln w="12700">
                <a:solidFill>
                  <a:schemeClr val="tx1">
                    <a:lumMod val="50000"/>
                    <a:lumOff val="50000"/>
                  </a:schemeClr>
                </a:solidFill>
                <a:miter lim="800000"/>
                <a:headEnd/>
                <a:tailEnd/>
              </a:ln>
            </p:spPr>
            <p:txBody>
              <a:bodyPr wrap="none" tIns="0" bIns="46800" anchor="ctr"/>
              <a:lstStyle/>
              <a:p>
                <a:pPr>
                  <a:defRPr/>
                </a:pPr>
                <a:endParaRPr lang="en-US" sz="1400" dirty="0">
                  <a:latin typeface="Wingdings"/>
                  <a:ea typeface="Wingdings"/>
                  <a:cs typeface="Wingdings"/>
                </a:endParaRPr>
              </a:p>
            </p:txBody>
          </p:sp>
          <p:sp>
            <p:nvSpPr>
              <p:cNvPr id="65" name="Rectangle 301"/>
              <p:cNvSpPr>
                <a:spLocks noChangeArrowheads="1"/>
              </p:cNvSpPr>
              <p:nvPr/>
            </p:nvSpPr>
            <p:spPr bwMode="auto">
              <a:xfrm>
                <a:off x="1219200" y="2057400"/>
                <a:ext cx="287337" cy="288925"/>
              </a:xfrm>
              <a:prstGeom prst="rect">
                <a:avLst/>
              </a:prstGeom>
              <a:solidFill>
                <a:srgbClr val="EEFFBF"/>
              </a:solidFill>
              <a:ln w="12700">
                <a:solidFill>
                  <a:schemeClr val="tx1">
                    <a:lumMod val="50000"/>
                    <a:lumOff val="50000"/>
                  </a:schemeClr>
                </a:solidFill>
                <a:miter lim="800000"/>
                <a:headEnd/>
                <a:tailEnd/>
              </a:ln>
            </p:spPr>
            <p:txBody>
              <a:bodyPr wrap="none" tIns="0" bIns="46800" anchor="ctr"/>
              <a:lstStyle/>
              <a:p>
                <a:pPr>
                  <a:defRPr/>
                </a:pPr>
                <a:r>
                  <a:rPr lang="en-US" sz="1400" dirty="0">
                    <a:latin typeface="Wingdings"/>
                    <a:ea typeface="Wingdings"/>
                    <a:cs typeface="Wingdings"/>
                    <a:sym typeface="Wingdings"/>
                  </a:rPr>
                  <a:t></a:t>
                </a:r>
                <a:endParaRPr lang="en-US" sz="1400" dirty="0">
                  <a:latin typeface="Wingdings"/>
                  <a:ea typeface="Wingdings"/>
                  <a:cs typeface="Wingdings"/>
                </a:endParaRPr>
              </a:p>
            </p:txBody>
          </p:sp>
          <p:sp>
            <p:nvSpPr>
              <p:cNvPr id="66" name="Rectangle 301"/>
              <p:cNvSpPr>
                <a:spLocks noChangeArrowheads="1"/>
              </p:cNvSpPr>
              <p:nvPr/>
            </p:nvSpPr>
            <p:spPr bwMode="auto">
              <a:xfrm>
                <a:off x="914401" y="2057400"/>
                <a:ext cx="304800" cy="288925"/>
              </a:xfrm>
              <a:prstGeom prst="rect">
                <a:avLst/>
              </a:prstGeom>
              <a:solidFill>
                <a:srgbClr val="EEFFBF"/>
              </a:solidFill>
              <a:ln w="12700">
                <a:solidFill>
                  <a:schemeClr val="tx1">
                    <a:lumMod val="50000"/>
                    <a:lumOff val="50000"/>
                  </a:schemeClr>
                </a:solidFill>
                <a:miter lim="800000"/>
                <a:headEnd/>
                <a:tailEnd/>
              </a:ln>
            </p:spPr>
            <p:txBody>
              <a:bodyPr wrap="none" tIns="0" bIns="46800" anchor="ctr"/>
              <a:lstStyle/>
              <a:p>
                <a:pPr>
                  <a:defRPr/>
                </a:pPr>
                <a:r>
                  <a:rPr lang="en-US" sz="1400" dirty="0">
                    <a:latin typeface="Wingdings"/>
                    <a:ea typeface="Wingdings"/>
                    <a:cs typeface="Wingdings"/>
                    <a:sym typeface="Wingdings"/>
                  </a:rPr>
                  <a:t></a:t>
                </a:r>
                <a:endParaRPr lang="en-US" sz="1400" dirty="0">
                  <a:latin typeface="Wingdings"/>
                  <a:ea typeface="Wingdings"/>
                  <a:cs typeface="Wingdings"/>
                </a:endParaRPr>
              </a:p>
            </p:txBody>
          </p:sp>
        </p:grpSp>
        <p:grpSp>
          <p:nvGrpSpPr>
            <p:cNvPr id="5" name="Group 4"/>
            <p:cNvGrpSpPr/>
            <p:nvPr/>
          </p:nvGrpSpPr>
          <p:grpSpPr>
            <a:xfrm>
              <a:off x="4127500" y="1700213"/>
              <a:ext cx="4837113" cy="1165224"/>
              <a:chOff x="4127500" y="1700213"/>
              <a:chExt cx="4837113" cy="1165224"/>
            </a:xfrm>
          </p:grpSpPr>
          <p:sp>
            <p:nvSpPr>
              <p:cNvPr id="47" name="Down Arrow 46"/>
              <p:cNvSpPr/>
              <p:nvPr/>
            </p:nvSpPr>
            <p:spPr bwMode="auto">
              <a:xfrm rot="16200000">
                <a:off x="4243388" y="1585912"/>
                <a:ext cx="1004888" cy="1236663"/>
              </a:xfrm>
              <a:prstGeom prst="downArrow">
                <a:avLst/>
              </a:prstGeom>
              <a:solidFill>
                <a:schemeClr val="bg1">
                  <a:lumMod val="85000"/>
                </a:schemeClr>
              </a:solidFill>
              <a:ln w="12700" cap="flat" cmpd="sng" algn="ctr">
                <a:noFill/>
                <a:prstDash val="solid"/>
                <a:round/>
                <a:headEnd type="none" w="med" len="med"/>
                <a:tailEnd type="none" w="med" len="med"/>
              </a:ln>
              <a:effectLst/>
            </p:spPr>
            <p:txBody>
              <a:bodyPr/>
              <a:lstStyle/>
              <a:p>
                <a:pPr>
                  <a:defRPr/>
                </a:pPr>
                <a:endParaRPr lang="en-US" dirty="0"/>
              </a:p>
            </p:txBody>
          </p:sp>
          <p:sp>
            <p:nvSpPr>
              <p:cNvPr id="73772" name="Rectangle 301"/>
              <p:cNvSpPr>
                <a:spLocks noChangeArrowheads="1"/>
              </p:cNvSpPr>
              <p:nvPr/>
            </p:nvSpPr>
            <p:spPr bwMode="auto">
              <a:xfrm>
                <a:off x="5580190" y="1989918"/>
                <a:ext cx="288036" cy="28799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tIns="0" bIns="46800" anchor="ctr"/>
              <a:lstStyle/>
              <a:p>
                <a:r>
                  <a:rPr lang="en-US" sz="2800" dirty="0"/>
                  <a:t>...</a:t>
                </a:r>
              </a:p>
            </p:txBody>
          </p:sp>
          <p:sp>
            <p:nvSpPr>
              <p:cNvPr id="50" name="Rectangle 301"/>
              <p:cNvSpPr>
                <a:spLocks noChangeArrowheads="1"/>
              </p:cNvSpPr>
              <p:nvPr/>
            </p:nvSpPr>
            <p:spPr bwMode="auto">
              <a:xfrm>
                <a:off x="7380288" y="2062163"/>
                <a:ext cx="288925" cy="287337"/>
              </a:xfrm>
              <a:prstGeom prst="rect">
                <a:avLst/>
              </a:prstGeom>
              <a:solidFill>
                <a:srgbClr val="EEFFBF"/>
              </a:solidFill>
              <a:ln w="12700">
                <a:solidFill>
                  <a:schemeClr val="tx1">
                    <a:lumMod val="50000"/>
                    <a:lumOff val="50000"/>
                  </a:schemeClr>
                </a:solidFill>
                <a:miter lim="800000"/>
                <a:headEnd/>
                <a:tailEnd/>
              </a:ln>
            </p:spPr>
            <p:txBody>
              <a:bodyPr wrap="none" tIns="0" bIns="46800" anchor="ctr"/>
              <a:lstStyle/>
              <a:p>
                <a:pPr>
                  <a:defRPr/>
                </a:pPr>
                <a:r>
                  <a:rPr lang="en-US" sz="1400" dirty="0">
                    <a:latin typeface="Wingdings"/>
                    <a:ea typeface="Wingdings"/>
                    <a:cs typeface="Wingdings"/>
                    <a:sym typeface="Wingdings"/>
                  </a:rPr>
                  <a:t></a:t>
                </a:r>
                <a:endParaRPr lang="en-US" sz="1400" dirty="0">
                  <a:latin typeface="Wingdings"/>
                  <a:ea typeface="Wingdings"/>
                  <a:cs typeface="Wingdings"/>
                </a:endParaRPr>
              </a:p>
            </p:txBody>
          </p:sp>
          <p:sp>
            <p:nvSpPr>
              <p:cNvPr id="51" name="Rectangle 301"/>
              <p:cNvSpPr>
                <a:spLocks noChangeArrowheads="1"/>
              </p:cNvSpPr>
              <p:nvPr/>
            </p:nvSpPr>
            <p:spPr bwMode="auto">
              <a:xfrm>
                <a:off x="7669213" y="2062163"/>
                <a:ext cx="287337" cy="287337"/>
              </a:xfrm>
              <a:prstGeom prst="rect">
                <a:avLst/>
              </a:prstGeom>
              <a:solidFill>
                <a:srgbClr val="EEFFBF"/>
              </a:solidFill>
              <a:ln w="12700">
                <a:solidFill>
                  <a:schemeClr val="tx1">
                    <a:lumMod val="50000"/>
                    <a:lumOff val="50000"/>
                  </a:schemeClr>
                </a:solidFill>
                <a:miter lim="800000"/>
                <a:headEnd/>
                <a:tailEnd/>
              </a:ln>
            </p:spPr>
            <p:txBody>
              <a:bodyPr wrap="none" tIns="0" bIns="46800" anchor="ctr"/>
              <a:lstStyle/>
              <a:p>
                <a:pPr>
                  <a:defRPr/>
                </a:pPr>
                <a:endParaRPr lang="en-US" sz="1400" dirty="0"/>
              </a:p>
            </p:txBody>
          </p:sp>
          <p:sp>
            <p:nvSpPr>
              <p:cNvPr id="73775" name="Down Arrow 51"/>
              <p:cNvSpPr>
                <a:spLocks noChangeArrowheads="1"/>
              </p:cNvSpPr>
              <p:nvPr/>
            </p:nvSpPr>
            <p:spPr bwMode="auto">
              <a:xfrm>
                <a:off x="7668451" y="1700213"/>
                <a:ext cx="211648" cy="289705"/>
              </a:xfrm>
              <a:prstGeom prst="downArrow">
                <a:avLst>
                  <a:gd name="adj1" fmla="val 50000"/>
                  <a:gd name="adj2" fmla="val 50001"/>
                </a:avLst>
              </a:prstGeom>
              <a:solidFill>
                <a:srgbClr val="CC3300"/>
              </a:solidFill>
              <a:ln w="12700">
                <a:solidFill>
                  <a:srgbClr val="800000"/>
                </a:solidFill>
                <a:round/>
                <a:headEnd/>
                <a:tailEnd/>
              </a:ln>
            </p:spPr>
            <p:txBody>
              <a:bodyPr/>
              <a:lstStyle/>
              <a:p>
                <a:endParaRPr lang="en-US" dirty="0"/>
              </a:p>
            </p:txBody>
          </p:sp>
          <p:sp>
            <p:nvSpPr>
              <p:cNvPr id="73776" name="Rectangle 301"/>
              <p:cNvSpPr>
                <a:spLocks noChangeArrowheads="1"/>
              </p:cNvSpPr>
              <p:nvPr/>
            </p:nvSpPr>
            <p:spPr bwMode="auto">
              <a:xfrm>
                <a:off x="8604568" y="1989918"/>
                <a:ext cx="288036" cy="28799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tIns="0" bIns="46800" anchor="ctr"/>
              <a:lstStyle/>
              <a:p>
                <a:r>
                  <a:rPr lang="en-US" sz="2800" dirty="0"/>
                  <a:t>...</a:t>
                </a:r>
              </a:p>
            </p:txBody>
          </p:sp>
          <p:sp>
            <p:nvSpPr>
              <p:cNvPr id="54" name="Rectangle 301"/>
              <p:cNvSpPr>
                <a:spLocks noChangeArrowheads="1"/>
              </p:cNvSpPr>
              <p:nvPr/>
            </p:nvSpPr>
            <p:spPr bwMode="auto">
              <a:xfrm>
                <a:off x="6516688" y="2062163"/>
                <a:ext cx="287337" cy="287337"/>
              </a:xfrm>
              <a:prstGeom prst="rect">
                <a:avLst/>
              </a:prstGeom>
              <a:solidFill>
                <a:srgbClr val="EEFFBF"/>
              </a:solidFill>
              <a:ln w="12700">
                <a:solidFill>
                  <a:schemeClr val="tx1">
                    <a:lumMod val="50000"/>
                    <a:lumOff val="50000"/>
                  </a:schemeClr>
                </a:solidFill>
                <a:miter lim="800000"/>
                <a:headEnd/>
                <a:tailEnd/>
              </a:ln>
            </p:spPr>
            <p:txBody>
              <a:bodyPr wrap="none" tIns="0" bIns="46800" anchor="ctr"/>
              <a:lstStyle/>
              <a:p>
                <a:pPr>
                  <a:defRPr/>
                </a:pPr>
                <a:r>
                  <a:rPr lang="en-US" sz="1400" dirty="0">
                    <a:latin typeface="Wingdings"/>
                    <a:ea typeface="Wingdings"/>
                    <a:cs typeface="Wingdings"/>
                    <a:sym typeface="Wingdings"/>
                  </a:rPr>
                  <a:t></a:t>
                </a:r>
                <a:endParaRPr lang="en-US" sz="1400" dirty="0"/>
              </a:p>
            </p:txBody>
          </p:sp>
          <p:sp>
            <p:nvSpPr>
              <p:cNvPr id="55" name="Rectangle 301"/>
              <p:cNvSpPr>
                <a:spLocks noChangeArrowheads="1"/>
              </p:cNvSpPr>
              <p:nvPr/>
            </p:nvSpPr>
            <p:spPr bwMode="auto">
              <a:xfrm>
                <a:off x="6804025" y="2062163"/>
                <a:ext cx="288925" cy="287337"/>
              </a:xfrm>
              <a:prstGeom prst="rect">
                <a:avLst/>
              </a:prstGeom>
              <a:solidFill>
                <a:srgbClr val="EEFFBF"/>
              </a:solidFill>
              <a:ln w="12700">
                <a:solidFill>
                  <a:schemeClr val="tx1">
                    <a:lumMod val="50000"/>
                    <a:lumOff val="50000"/>
                  </a:schemeClr>
                </a:solidFill>
                <a:miter lim="800000"/>
                <a:headEnd/>
                <a:tailEnd/>
              </a:ln>
            </p:spPr>
            <p:txBody>
              <a:bodyPr wrap="none" tIns="0" bIns="46800" anchor="ctr"/>
              <a:lstStyle/>
              <a:p>
                <a:pPr>
                  <a:defRPr/>
                </a:pPr>
                <a:r>
                  <a:rPr lang="en-US" sz="1400" dirty="0">
                    <a:latin typeface="Wingdings"/>
                    <a:ea typeface="Wingdings"/>
                    <a:cs typeface="Wingdings"/>
                    <a:sym typeface="Wingdings"/>
                  </a:rPr>
                  <a:t></a:t>
                </a:r>
                <a:endParaRPr lang="en-US" sz="1400" dirty="0">
                  <a:latin typeface="Wingdings"/>
                  <a:ea typeface="Wingdings"/>
                  <a:cs typeface="Wingdings"/>
                </a:endParaRPr>
              </a:p>
            </p:txBody>
          </p:sp>
          <p:sp>
            <p:nvSpPr>
              <p:cNvPr id="56" name="Rectangle 301"/>
              <p:cNvSpPr>
                <a:spLocks noChangeArrowheads="1"/>
              </p:cNvSpPr>
              <p:nvPr/>
            </p:nvSpPr>
            <p:spPr bwMode="auto">
              <a:xfrm>
                <a:off x="7092950" y="2062163"/>
                <a:ext cx="287338" cy="287337"/>
              </a:xfrm>
              <a:prstGeom prst="rect">
                <a:avLst/>
              </a:prstGeom>
              <a:solidFill>
                <a:srgbClr val="EEFFBF"/>
              </a:solidFill>
              <a:ln w="12700">
                <a:solidFill>
                  <a:schemeClr val="tx1">
                    <a:lumMod val="50000"/>
                    <a:lumOff val="50000"/>
                  </a:schemeClr>
                </a:solidFill>
                <a:miter lim="800000"/>
                <a:headEnd/>
                <a:tailEnd/>
              </a:ln>
            </p:spPr>
            <p:txBody>
              <a:bodyPr wrap="none" tIns="0" bIns="46800" anchor="ctr"/>
              <a:lstStyle/>
              <a:p>
                <a:pPr>
                  <a:defRPr/>
                </a:pPr>
                <a:r>
                  <a:rPr lang="en-US" sz="1400" dirty="0">
                    <a:latin typeface="Wingdings"/>
                    <a:ea typeface="Wingdings"/>
                    <a:cs typeface="Wingdings"/>
                    <a:sym typeface="Wingdings"/>
                  </a:rPr>
                  <a:t></a:t>
                </a:r>
                <a:endParaRPr lang="en-US" sz="1400" dirty="0">
                  <a:latin typeface="Wingdings"/>
                  <a:ea typeface="Wingdings"/>
                  <a:cs typeface="Wingdings"/>
                </a:endParaRPr>
              </a:p>
            </p:txBody>
          </p:sp>
          <p:sp>
            <p:nvSpPr>
              <p:cNvPr id="57" name="Rectangle 301"/>
              <p:cNvSpPr>
                <a:spLocks noChangeArrowheads="1"/>
              </p:cNvSpPr>
              <p:nvPr/>
            </p:nvSpPr>
            <p:spPr bwMode="auto">
              <a:xfrm>
                <a:off x="5961062" y="2057400"/>
                <a:ext cx="287338" cy="287337"/>
              </a:xfrm>
              <a:prstGeom prst="rect">
                <a:avLst/>
              </a:prstGeom>
              <a:solidFill>
                <a:srgbClr val="EEFFBF"/>
              </a:solidFill>
              <a:ln w="12700">
                <a:solidFill>
                  <a:schemeClr val="tx1">
                    <a:lumMod val="50000"/>
                    <a:lumOff val="50000"/>
                  </a:schemeClr>
                </a:solidFill>
                <a:miter lim="800000"/>
                <a:headEnd/>
                <a:tailEnd/>
              </a:ln>
            </p:spPr>
            <p:txBody>
              <a:bodyPr wrap="none" tIns="0" bIns="46800" anchor="ctr"/>
              <a:lstStyle/>
              <a:p>
                <a:pPr>
                  <a:defRPr/>
                </a:pPr>
                <a:endParaRPr lang="en-US" sz="1800" dirty="0"/>
              </a:p>
            </p:txBody>
          </p:sp>
          <p:sp>
            <p:nvSpPr>
              <p:cNvPr id="59" name="Rectangle 301"/>
              <p:cNvSpPr>
                <a:spLocks noChangeArrowheads="1"/>
              </p:cNvSpPr>
              <p:nvPr/>
            </p:nvSpPr>
            <p:spPr bwMode="auto">
              <a:xfrm>
                <a:off x="7956550" y="2062163"/>
                <a:ext cx="288925" cy="287337"/>
              </a:xfrm>
              <a:prstGeom prst="rect">
                <a:avLst/>
              </a:prstGeom>
              <a:solidFill>
                <a:srgbClr val="EEFFBF"/>
              </a:solidFill>
              <a:ln w="12700">
                <a:solidFill>
                  <a:schemeClr val="tx1">
                    <a:lumMod val="50000"/>
                    <a:lumOff val="50000"/>
                  </a:schemeClr>
                </a:solidFill>
                <a:miter lim="800000"/>
                <a:headEnd/>
                <a:tailEnd/>
              </a:ln>
            </p:spPr>
            <p:txBody>
              <a:bodyPr wrap="none" tIns="0" bIns="46800" anchor="ctr"/>
              <a:lstStyle/>
              <a:p>
                <a:pPr>
                  <a:defRPr/>
                </a:pPr>
                <a:endParaRPr lang="en-US" sz="1800" dirty="0"/>
              </a:p>
            </p:txBody>
          </p:sp>
          <p:sp>
            <p:nvSpPr>
              <p:cNvPr id="60" name="Rectangle 301"/>
              <p:cNvSpPr>
                <a:spLocks noChangeArrowheads="1"/>
              </p:cNvSpPr>
              <p:nvPr/>
            </p:nvSpPr>
            <p:spPr bwMode="auto">
              <a:xfrm>
                <a:off x="8245475" y="2062163"/>
                <a:ext cx="287338" cy="287337"/>
              </a:xfrm>
              <a:prstGeom prst="rect">
                <a:avLst/>
              </a:prstGeom>
              <a:solidFill>
                <a:srgbClr val="EEFFBF"/>
              </a:solidFill>
              <a:ln w="12700">
                <a:solidFill>
                  <a:schemeClr val="tx1">
                    <a:lumMod val="50000"/>
                    <a:lumOff val="50000"/>
                  </a:schemeClr>
                </a:solidFill>
                <a:miter lim="800000"/>
                <a:headEnd/>
                <a:tailEnd/>
              </a:ln>
            </p:spPr>
            <p:txBody>
              <a:bodyPr wrap="none" tIns="0" bIns="46800" anchor="ctr"/>
              <a:lstStyle/>
              <a:p>
                <a:pPr>
                  <a:defRPr/>
                </a:pPr>
                <a:endParaRPr lang="en-US" sz="1800" dirty="0"/>
              </a:p>
            </p:txBody>
          </p:sp>
          <p:sp>
            <p:nvSpPr>
              <p:cNvPr id="46" name="Rectangle 148"/>
              <p:cNvSpPr>
                <a:spLocks noChangeArrowheads="1"/>
              </p:cNvSpPr>
              <p:nvPr/>
            </p:nvSpPr>
            <p:spPr bwMode="auto">
              <a:xfrm>
                <a:off x="6804025" y="2362200"/>
                <a:ext cx="2160588" cy="5032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2075" tIns="46038" rIns="92075" bIns="46038"/>
              <a:lstStyle/>
              <a:p>
                <a:pPr algn="l">
                  <a:spcBef>
                    <a:spcPct val="100000"/>
                  </a:spcBef>
                  <a:buClr>
                    <a:srgbClr val="006600"/>
                  </a:buClr>
                  <a:buSzPct val="85000"/>
                  <a:defRPr/>
                </a:pPr>
                <a:r>
                  <a:rPr lang="en-US" sz="1600" dirty="0">
                    <a:solidFill>
                      <a:schemeClr val="bg1">
                        <a:lumMod val="50000"/>
                      </a:schemeClr>
                    </a:solidFill>
                    <a:latin typeface="Times New Roman" panose="02020603050405020304" pitchFamily="18" charset="0"/>
                    <a:cs typeface="Times New Roman" panose="02020603050405020304" pitchFamily="18" charset="0"/>
                  </a:rPr>
                  <a:t>output</a:t>
                </a:r>
              </a:p>
            </p:txBody>
          </p:sp>
          <p:sp>
            <p:nvSpPr>
              <p:cNvPr id="27" name="Down Arrow 26"/>
              <p:cNvSpPr/>
              <p:nvPr/>
            </p:nvSpPr>
            <p:spPr bwMode="auto">
              <a:xfrm rot="16200000">
                <a:off x="4243388" y="1585912"/>
                <a:ext cx="1004888" cy="1236663"/>
              </a:xfrm>
              <a:prstGeom prst="downArrow">
                <a:avLst/>
              </a:prstGeom>
              <a:solidFill>
                <a:schemeClr val="bg1">
                  <a:lumMod val="85000"/>
                </a:schemeClr>
              </a:solidFill>
              <a:ln w="12700" cap="flat" cmpd="sng" algn="ctr">
                <a:noFill/>
                <a:prstDash val="solid"/>
                <a:round/>
                <a:headEnd type="none" w="med" len="med"/>
                <a:tailEnd type="none" w="med" len="med"/>
              </a:ln>
              <a:effectLst/>
            </p:spPr>
            <p:txBody>
              <a:bodyPr/>
              <a:lstStyle/>
              <a:p>
                <a:pPr>
                  <a:defRPr/>
                </a:pPr>
                <a:endParaRPr lang="en-US" dirty="0"/>
              </a:p>
            </p:txBody>
          </p:sp>
          <p:sp>
            <p:nvSpPr>
              <p:cNvPr id="73754" name="Rectangle 301"/>
              <p:cNvSpPr>
                <a:spLocks noChangeArrowheads="1"/>
              </p:cNvSpPr>
              <p:nvPr/>
            </p:nvSpPr>
            <p:spPr bwMode="auto">
              <a:xfrm>
                <a:off x="5579887" y="1990031"/>
                <a:ext cx="288112" cy="28810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tIns="0" bIns="46800" anchor="ctr"/>
              <a:lstStyle/>
              <a:p>
                <a:r>
                  <a:rPr lang="en-US" sz="2800" dirty="0"/>
                  <a:t>...</a:t>
                </a:r>
              </a:p>
            </p:txBody>
          </p:sp>
          <p:sp>
            <p:nvSpPr>
              <p:cNvPr id="30" name="Rectangle 301"/>
              <p:cNvSpPr>
                <a:spLocks noChangeArrowheads="1"/>
              </p:cNvSpPr>
              <p:nvPr/>
            </p:nvSpPr>
            <p:spPr bwMode="auto">
              <a:xfrm>
                <a:off x="7380288" y="2062163"/>
                <a:ext cx="288925" cy="287337"/>
              </a:xfrm>
              <a:prstGeom prst="rect">
                <a:avLst/>
              </a:prstGeom>
              <a:solidFill>
                <a:srgbClr val="EEFFBF"/>
              </a:solidFill>
              <a:ln w="12700">
                <a:solidFill>
                  <a:schemeClr val="tx1">
                    <a:lumMod val="50000"/>
                    <a:lumOff val="50000"/>
                  </a:schemeClr>
                </a:solidFill>
                <a:miter lim="800000"/>
                <a:headEnd/>
                <a:tailEnd/>
              </a:ln>
            </p:spPr>
            <p:txBody>
              <a:bodyPr wrap="none" tIns="0" bIns="46800" anchor="ctr"/>
              <a:lstStyle/>
              <a:p>
                <a:pPr>
                  <a:defRPr/>
                </a:pPr>
                <a:r>
                  <a:rPr lang="en-US" sz="1400" dirty="0">
                    <a:latin typeface="Wingdings"/>
                    <a:ea typeface="Wingdings"/>
                    <a:cs typeface="Wingdings"/>
                    <a:sym typeface="Wingdings"/>
                  </a:rPr>
                  <a:t></a:t>
                </a:r>
                <a:endParaRPr lang="en-US" sz="1400" dirty="0">
                  <a:latin typeface="Wingdings"/>
                  <a:ea typeface="Wingdings"/>
                  <a:cs typeface="Wingdings"/>
                </a:endParaRPr>
              </a:p>
            </p:txBody>
          </p:sp>
          <p:sp>
            <p:nvSpPr>
              <p:cNvPr id="31" name="Rectangle 301"/>
              <p:cNvSpPr>
                <a:spLocks noChangeArrowheads="1"/>
              </p:cNvSpPr>
              <p:nvPr/>
            </p:nvSpPr>
            <p:spPr bwMode="auto">
              <a:xfrm>
                <a:off x="7669213" y="2062163"/>
                <a:ext cx="287337" cy="287337"/>
              </a:xfrm>
              <a:prstGeom prst="rect">
                <a:avLst/>
              </a:prstGeom>
              <a:solidFill>
                <a:srgbClr val="EEFFBF"/>
              </a:solidFill>
              <a:ln w="12700">
                <a:solidFill>
                  <a:schemeClr val="tx1">
                    <a:lumMod val="50000"/>
                    <a:lumOff val="50000"/>
                  </a:schemeClr>
                </a:solidFill>
                <a:miter lim="800000"/>
                <a:headEnd/>
                <a:tailEnd/>
              </a:ln>
            </p:spPr>
            <p:txBody>
              <a:bodyPr wrap="none" tIns="0" bIns="46800" anchor="ctr"/>
              <a:lstStyle/>
              <a:p>
                <a:pPr>
                  <a:defRPr/>
                </a:pPr>
                <a:endParaRPr lang="en-US" sz="1400" dirty="0"/>
              </a:p>
            </p:txBody>
          </p:sp>
          <p:sp>
            <p:nvSpPr>
              <p:cNvPr id="73757" name="Down Arrow 31"/>
              <p:cNvSpPr>
                <a:spLocks noChangeArrowheads="1"/>
              </p:cNvSpPr>
              <p:nvPr/>
            </p:nvSpPr>
            <p:spPr bwMode="auto">
              <a:xfrm>
                <a:off x="7668699" y="1700213"/>
                <a:ext cx="211704" cy="289818"/>
              </a:xfrm>
              <a:prstGeom prst="downArrow">
                <a:avLst>
                  <a:gd name="adj1" fmla="val 50000"/>
                  <a:gd name="adj2" fmla="val 50001"/>
                </a:avLst>
              </a:prstGeom>
              <a:solidFill>
                <a:srgbClr val="CC3300"/>
              </a:solidFill>
              <a:ln w="12700">
                <a:solidFill>
                  <a:srgbClr val="800000"/>
                </a:solidFill>
                <a:round/>
                <a:headEnd/>
                <a:tailEnd/>
              </a:ln>
            </p:spPr>
            <p:txBody>
              <a:bodyPr/>
              <a:lstStyle/>
              <a:p>
                <a:endParaRPr lang="en-US" dirty="0"/>
              </a:p>
            </p:txBody>
          </p:sp>
          <p:sp>
            <p:nvSpPr>
              <p:cNvPr id="73758" name="Rectangle 301"/>
              <p:cNvSpPr>
                <a:spLocks noChangeArrowheads="1"/>
              </p:cNvSpPr>
              <p:nvPr/>
            </p:nvSpPr>
            <p:spPr bwMode="auto">
              <a:xfrm>
                <a:off x="8605063" y="1990031"/>
                <a:ext cx="288112" cy="28810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tIns="0" bIns="46800" anchor="ctr"/>
              <a:lstStyle/>
              <a:p>
                <a:r>
                  <a:rPr lang="en-US" sz="2800" dirty="0"/>
                  <a:t>...</a:t>
                </a:r>
              </a:p>
            </p:txBody>
          </p:sp>
          <p:sp>
            <p:nvSpPr>
              <p:cNvPr id="34" name="Rectangle 301"/>
              <p:cNvSpPr>
                <a:spLocks noChangeArrowheads="1"/>
              </p:cNvSpPr>
              <p:nvPr/>
            </p:nvSpPr>
            <p:spPr bwMode="auto">
              <a:xfrm>
                <a:off x="6516688" y="2062163"/>
                <a:ext cx="287337" cy="287337"/>
              </a:xfrm>
              <a:prstGeom prst="rect">
                <a:avLst/>
              </a:prstGeom>
              <a:solidFill>
                <a:srgbClr val="EEFFBF"/>
              </a:solidFill>
              <a:ln w="12700">
                <a:solidFill>
                  <a:schemeClr val="tx1">
                    <a:lumMod val="50000"/>
                    <a:lumOff val="50000"/>
                  </a:schemeClr>
                </a:solidFill>
                <a:miter lim="800000"/>
                <a:headEnd/>
                <a:tailEnd/>
              </a:ln>
            </p:spPr>
            <p:txBody>
              <a:bodyPr wrap="none" tIns="0" bIns="46800" anchor="ctr"/>
              <a:lstStyle/>
              <a:p>
                <a:pPr>
                  <a:defRPr/>
                </a:pPr>
                <a:r>
                  <a:rPr lang="en-US" sz="1400" dirty="0">
                    <a:latin typeface="Wingdings"/>
                    <a:ea typeface="Wingdings"/>
                    <a:cs typeface="Wingdings"/>
                    <a:sym typeface="Wingdings"/>
                  </a:rPr>
                  <a:t></a:t>
                </a:r>
                <a:endParaRPr lang="en-US" sz="1400" dirty="0"/>
              </a:p>
            </p:txBody>
          </p:sp>
          <p:sp>
            <p:nvSpPr>
              <p:cNvPr id="35" name="Rectangle 301"/>
              <p:cNvSpPr>
                <a:spLocks noChangeArrowheads="1"/>
              </p:cNvSpPr>
              <p:nvPr/>
            </p:nvSpPr>
            <p:spPr bwMode="auto">
              <a:xfrm>
                <a:off x="6804025" y="2062163"/>
                <a:ext cx="288925" cy="287337"/>
              </a:xfrm>
              <a:prstGeom prst="rect">
                <a:avLst/>
              </a:prstGeom>
              <a:solidFill>
                <a:srgbClr val="EEFFBF"/>
              </a:solidFill>
              <a:ln w="12700">
                <a:solidFill>
                  <a:schemeClr val="tx1">
                    <a:lumMod val="50000"/>
                    <a:lumOff val="50000"/>
                  </a:schemeClr>
                </a:solidFill>
                <a:miter lim="800000"/>
                <a:headEnd/>
                <a:tailEnd/>
              </a:ln>
            </p:spPr>
            <p:txBody>
              <a:bodyPr wrap="none" tIns="0" bIns="46800" anchor="ctr"/>
              <a:lstStyle/>
              <a:p>
                <a:pPr>
                  <a:defRPr/>
                </a:pPr>
                <a:r>
                  <a:rPr lang="en-US" sz="1400" dirty="0">
                    <a:latin typeface="Wingdings"/>
                    <a:ea typeface="Wingdings"/>
                    <a:cs typeface="Wingdings"/>
                    <a:sym typeface="Wingdings"/>
                  </a:rPr>
                  <a:t></a:t>
                </a:r>
                <a:endParaRPr lang="en-US" sz="1400" dirty="0">
                  <a:latin typeface="Wingdings"/>
                  <a:ea typeface="Wingdings"/>
                  <a:cs typeface="Wingdings"/>
                </a:endParaRPr>
              </a:p>
            </p:txBody>
          </p:sp>
          <p:sp>
            <p:nvSpPr>
              <p:cNvPr id="36" name="Rectangle 301"/>
              <p:cNvSpPr>
                <a:spLocks noChangeArrowheads="1"/>
              </p:cNvSpPr>
              <p:nvPr/>
            </p:nvSpPr>
            <p:spPr bwMode="auto">
              <a:xfrm>
                <a:off x="7092950" y="2062163"/>
                <a:ext cx="287338" cy="287337"/>
              </a:xfrm>
              <a:prstGeom prst="rect">
                <a:avLst/>
              </a:prstGeom>
              <a:solidFill>
                <a:srgbClr val="EEFFBF"/>
              </a:solidFill>
              <a:ln w="12700">
                <a:solidFill>
                  <a:schemeClr val="tx1">
                    <a:lumMod val="50000"/>
                    <a:lumOff val="50000"/>
                  </a:schemeClr>
                </a:solidFill>
                <a:miter lim="800000"/>
                <a:headEnd/>
                <a:tailEnd/>
              </a:ln>
            </p:spPr>
            <p:txBody>
              <a:bodyPr wrap="none" tIns="0" bIns="46800" anchor="ctr"/>
              <a:lstStyle/>
              <a:p>
                <a:pPr>
                  <a:defRPr/>
                </a:pPr>
                <a:r>
                  <a:rPr lang="en-US" sz="1400" dirty="0">
                    <a:latin typeface="Wingdings"/>
                    <a:ea typeface="Wingdings"/>
                    <a:cs typeface="Wingdings"/>
                    <a:sym typeface="Wingdings"/>
                  </a:rPr>
                  <a:t></a:t>
                </a:r>
                <a:endParaRPr lang="en-US" sz="1400" dirty="0">
                  <a:latin typeface="Wingdings"/>
                  <a:ea typeface="Wingdings"/>
                  <a:cs typeface="Wingdings"/>
                </a:endParaRPr>
              </a:p>
            </p:txBody>
          </p:sp>
          <p:sp>
            <p:nvSpPr>
              <p:cNvPr id="37" name="Rectangle 301"/>
              <p:cNvSpPr>
                <a:spLocks noChangeArrowheads="1"/>
              </p:cNvSpPr>
              <p:nvPr/>
            </p:nvSpPr>
            <p:spPr bwMode="auto">
              <a:xfrm>
                <a:off x="5961062" y="2062163"/>
                <a:ext cx="287338" cy="287337"/>
              </a:xfrm>
              <a:prstGeom prst="rect">
                <a:avLst/>
              </a:prstGeom>
              <a:solidFill>
                <a:srgbClr val="EEFFBF"/>
              </a:solidFill>
              <a:ln w="12700">
                <a:solidFill>
                  <a:schemeClr val="tx1">
                    <a:lumMod val="50000"/>
                    <a:lumOff val="50000"/>
                  </a:schemeClr>
                </a:solidFill>
                <a:miter lim="800000"/>
                <a:headEnd/>
                <a:tailEnd/>
              </a:ln>
            </p:spPr>
            <p:txBody>
              <a:bodyPr wrap="none" tIns="0" bIns="46800" anchor="ctr"/>
              <a:lstStyle/>
              <a:p>
                <a:pPr>
                  <a:defRPr/>
                </a:pPr>
                <a:endParaRPr lang="en-US" sz="1800" dirty="0"/>
              </a:p>
            </p:txBody>
          </p:sp>
          <p:sp>
            <p:nvSpPr>
              <p:cNvPr id="39" name="Rectangle 301"/>
              <p:cNvSpPr>
                <a:spLocks noChangeArrowheads="1"/>
              </p:cNvSpPr>
              <p:nvPr/>
            </p:nvSpPr>
            <p:spPr bwMode="auto">
              <a:xfrm>
                <a:off x="7956550" y="2062163"/>
                <a:ext cx="288925" cy="287337"/>
              </a:xfrm>
              <a:prstGeom prst="rect">
                <a:avLst/>
              </a:prstGeom>
              <a:solidFill>
                <a:srgbClr val="EEFFBF"/>
              </a:solidFill>
              <a:ln w="12700">
                <a:solidFill>
                  <a:schemeClr val="tx1">
                    <a:lumMod val="50000"/>
                    <a:lumOff val="50000"/>
                  </a:schemeClr>
                </a:solidFill>
                <a:miter lim="800000"/>
                <a:headEnd/>
                <a:tailEnd/>
              </a:ln>
            </p:spPr>
            <p:txBody>
              <a:bodyPr wrap="none" tIns="0" bIns="46800" anchor="ctr"/>
              <a:lstStyle/>
              <a:p>
                <a:pPr>
                  <a:defRPr/>
                </a:pPr>
                <a:endParaRPr lang="en-US" sz="1800" dirty="0"/>
              </a:p>
            </p:txBody>
          </p:sp>
          <p:sp>
            <p:nvSpPr>
              <p:cNvPr id="40" name="Rectangle 301"/>
              <p:cNvSpPr>
                <a:spLocks noChangeArrowheads="1"/>
              </p:cNvSpPr>
              <p:nvPr/>
            </p:nvSpPr>
            <p:spPr bwMode="auto">
              <a:xfrm>
                <a:off x="8245475" y="2062163"/>
                <a:ext cx="287338" cy="287337"/>
              </a:xfrm>
              <a:prstGeom prst="rect">
                <a:avLst/>
              </a:prstGeom>
              <a:solidFill>
                <a:srgbClr val="EEFFBF"/>
              </a:solidFill>
              <a:ln w="12700">
                <a:solidFill>
                  <a:schemeClr val="tx1">
                    <a:lumMod val="50000"/>
                    <a:lumOff val="50000"/>
                  </a:schemeClr>
                </a:solidFill>
                <a:miter lim="800000"/>
                <a:headEnd/>
                <a:tailEnd/>
              </a:ln>
            </p:spPr>
            <p:txBody>
              <a:bodyPr wrap="none" tIns="0" bIns="46800" anchor="ctr"/>
              <a:lstStyle/>
              <a:p>
                <a:pPr>
                  <a:defRPr/>
                </a:pPr>
                <a:endParaRPr lang="en-US" sz="1800" dirty="0"/>
              </a:p>
            </p:txBody>
          </p:sp>
          <p:sp>
            <p:nvSpPr>
              <p:cNvPr id="67" name="Rectangle 301"/>
              <p:cNvSpPr>
                <a:spLocks noChangeArrowheads="1"/>
              </p:cNvSpPr>
              <p:nvPr/>
            </p:nvSpPr>
            <p:spPr bwMode="auto">
              <a:xfrm>
                <a:off x="6248400" y="2057400"/>
                <a:ext cx="287337" cy="287337"/>
              </a:xfrm>
              <a:prstGeom prst="rect">
                <a:avLst/>
              </a:prstGeom>
              <a:solidFill>
                <a:srgbClr val="EEFFBF"/>
              </a:solidFill>
              <a:ln w="12700">
                <a:solidFill>
                  <a:schemeClr val="tx1">
                    <a:lumMod val="50000"/>
                    <a:lumOff val="50000"/>
                  </a:schemeClr>
                </a:solidFill>
                <a:miter lim="800000"/>
                <a:headEnd/>
                <a:tailEnd/>
              </a:ln>
            </p:spPr>
            <p:txBody>
              <a:bodyPr wrap="none" tIns="0" bIns="46800" anchor="ctr"/>
              <a:lstStyle/>
              <a:p>
                <a:pPr>
                  <a:defRPr/>
                </a:pPr>
                <a:r>
                  <a:rPr lang="en-US" sz="1400" dirty="0">
                    <a:latin typeface="Wingdings"/>
                    <a:ea typeface="Wingdings"/>
                    <a:cs typeface="Wingdings"/>
                    <a:sym typeface="Wingdings"/>
                  </a:rPr>
                  <a:t></a:t>
                </a:r>
                <a:endParaRPr lang="en-US" sz="1400" dirty="0"/>
              </a:p>
            </p:txBody>
          </p:sp>
        </p:grpSp>
        <p:sp>
          <p:nvSpPr>
            <p:cNvPr id="61" name="Rectangle 148">
              <a:extLst>
                <a:ext uri="{FF2B5EF4-FFF2-40B4-BE49-F238E27FC236}">
                  <a16:creationId xmlns:a16="http://schemas.microsoft.com/office/drawing/2014/main" id="{13256ED5-9FF6-D148-9C15-088FD7618FA2}"/>
                </a:ext>
              </a:extLst>
            </p:cNvPr>
            <p:cNvSpPr>
              <a:spLocks noChangeArrowheads="1"/>
            </p:cNvSpPr>
            <p:nvPr/>
          </p:nvSpPr>
          <p:spPr bwMode="auto">
            <a:xfrm>
              <a:off x="4192074" y="2008651"/>
              <a:ext cx="1224476" cy="36012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2075" tIns="46038" rIns="92075" bIns="46038"/>
            <a:lstStyle/>
            <a:p>
              <a:pPr marL="342900" indent="-342900" algn="l">
                <a:spcBef>
                  <a:spcPct val="100000"/>
                </a:spcBef>
                <a:buClr>
                  <a:srgbClr val="006600"/>
                </a:buClr>
                <a:buSzPct val="85000"/>
                <a:buFont typeface="Wingdings" charset="0"/>
                <a:buNone/>
              </a:pPr>
              <a:r>
                <a:rPr lang="en-US" sz="1800" dirty="0">
                  <a:latin typeface="Times New Roman" panose="02020603050405020304" pitchFamily="18" charset="0"/>
                  <a:cs typeface="Times New Roman" panose="02020603050405020304" pitchFamily="18" charset="0"/>
                </a:rPr>
                <a:t>  add</a:t>
              </a:r>
            </a:p>
          </p:txBody>
        </p:sp>
      </p:grpSp>
      <p:sp>
        <p:nvSpPr>
          <p:cNvPr id="62" name="Rectangle 148">
            <a:extLst>
              <a:ext uri="{FF2B5EF4-FFF2-40B4-BE49-F238E27FC236}">
                <a16:creationId xmlns:a16="http://schemas.microsoft.com/office/drawing/2014/main" id="{399CF002-5709-4A46-B53E-7BC48D0A45A3}"/>
              </a:ext>
            </a:extLst>
          </p:cNvPr>
          <p:cNvSpPr>
            <a:spLocks noChangeArrowheads="1"/>
          </p:cNvSpPr>
          <p:nvPr/>
        </p:nvSpPr>
        <p:spPr bwMode="auto">
          <a:xfrm>
            <a:off x="990600" y="3276600"/>
            <a:ext cx="1970087" cy="18208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2075" tIns="46038" rIns="92075" bIns="46038"/>
          <a:lstStyle/>
          <a:p>
            <a:pPr algn="l">
              <a:spcBef>
                <a:spcPct val="100000"/>
              </a:spcBef>
              <a:buClr>
                <a:srgbClr val="006600"/>
              </a:buClr>
              <a:buSzPct val="85000"/>
              <a:defRPr/>
            </a:pPr>
            <a:r>
              <a:rPr lang="en-US" sz="1600" dirty="0">
                <a:latin typeface="Times New Roman"/>
                <a:cs typeface="Times New Roman"/>
              </a:rPr>
              <a:t>Commands:</a:t>
            </a:r>
          </a:p>
          <a:p>
            <a:pPr algn="l">
              <a:spcBef>
                <a:spcPts val="720"/>
              </a:spcBef>
              <a:buSzPct val="65000"/>
              <a:defRPr/>
            </a:pPr>
            <a:r>
              <a:rPr lang="en-US" sz="1600" dirty="0">
                <a:latin typeface="Consolas"/>
                <a:cs typeface="Consolas"/>
              </a:rPr>
              <a:t>L  </a:t>
            </a:r>
            <a:r>
              <a:rPr lang="en-US" sz="1400" dirty="0">
                <a:latin typeface="Consolas"/>
                <a:cs typeface="Consolas"/>
              </a:rPr>
              <a:t>(go</a:t>
            </a:r>
            <a:r>
              <a:rPr lang="en-US" sz="1600" dirty="0">
                <a:latin typeface="+mn-lt"/>
                <a:cs typeface="Consolas"/>
              </a:rPr>
              <a:t> </a:t>
            </a:r>
            <a:r>
              <a:rPr lang="en-US" sz="1400" dirty="0">
                <a:latin typeface="Consolas"/>
                <a:cs typeface="Consolas"/>
              </a:rPr>
              <a:t>left)</a:t>
            </a:r>
          </a:p>
          <a:p>
            <a:pPr algn="l">
              <a:spcBef>
                <a:spcPts val="720"/>
              </a:spcBef>
              <a:buSzPct val="65000"/>
              <a:defRPr/>
            </a:pPr>
            <a:r>
              <a:rPr lang="en-US" sz="1600" dirty="0">
                <a:latin typeface="Consolas"/>
                <a:cs typeface="Consolas"/>
              </a:rPr>
              <a:t>R  </a:t>
            </a:r>
            <a:r>
              <a:rPr lang="en-US" sz="1400" dirty="0">
                <a:latin typeface="Consolas"/>
                <a:cs typeface="Consolas"/>
              </a:rPr>
              <a:t>(go</a:t>
            </a:r>
            <a:r>
              <a:rPr lang="en-US" sz="1400" dirty="0">
                <a:cs typeface="Consolas"/>
              </a:rPr>
              <a:t> </a:t>
            </a:r>
            <a:r>
              <a:rPr lang="en-US" sz="1400" dirty="0">
                <a:latin typeface="Consolas"/>
                <a:cs typeface="Consolas"/>
              </a:rPr>
              <a:t>right)</a:t>
            </a:r>
            <a:endParaRPr lang="en-US" sz="1400" dirty="0">
              <a:latin typeface="+mn-lt"/>
              <a:cs typeface="Consolas"/>
            </a:endParaRPr>
          </a:p>
          <a:p>
            <a:pPr algn="l">
              <a:spcBef>
                <a:spcPts val="720"/>
              </a:spcBef>
              <a:buSzPct val="65000"/>
              <a:defRPr/>
            </a:pPr>
            <a:r>
              <a:rPr lang="en-US" sz="1600" dirty="0">
                <a:latin typeface="Wingdings"/>
                <a:ea typeface="Wingdings"/>
                <a:cs typeface="Wingdings"/>
                <a:sym typeface="Wingdings"/>
              </a:rPr>
              <a:t></a:t>
            </a:r>
            <a:r>
              <a:rPr lang="en-US" sz="1600" dirty="0">
                <a:latin typeface="Consolas"/>
                <a:cs typeface="Consolas"/>
              </a:rPr>
              <a:t>  </a:t>
            </a:r>
            <a:r>
              <a:rPr lang="en-US" sz="1400" dirty="0">
                <a:latin typeface="Consolas"/>
                <a:cs typeface="Consolas"/>
              </a:rPr>
              <a:t>(write</a:t>
            </a:r>
            <a:r>
              <a:rPr lang="en-US" sz="1400" dirty="0">
                <a:cs typeface="Consolas"/>
              </a:rPr>
              <a:t> </a:t>
            </a:r>
            <a:r>
              <a:rPr lang="en-US" sz="1400" dirty="0">
                <a:latin typeface="Consolas"/>
                <a:cs typeface="Consolas"/>
              </a:rPr>
              <a:t>mark)</a:t>
            </a:r>
            <a:endParaRPr lang="en-US" sz="1400" dirty="0">
              <a:latin typeface="+mn-lt"/>
              <a:cs typeface="Consolas"/>
            </a:endParaRPr>
          </a:p>
          <a:p>
            <a:pPr algn="l">
              <a:spcBef>
                <a:spcPts val="720"/>
              </a:spcBef>
              <a:buSzPct val="65000"/>
              <a:defRPr/>
            </a:pPr>
            <a:r>
              <a:rPr lang="en-US" sz="1800" dirty="0">
                <a:latin typeface="Consolas"/>
                <a:cs typeface="Consolas"/>
              </a:rPr>
              <a:t>-</a:t>
            </a:r>
            <a:r>
              <a:rPr lang="en-US" sz="1600" dirty="0">
                <a:latin typeface="Consolas"/>
                <a:cs typeface="Consolas"/>
              </a:rPr>
              <a:t>  </a:t>
            </a:r>
            <a:r>
              <a:rPr lang="en-US" sz="1400" dirty="0">
                <a:latin typeface="Consolas"/>
                <a:cs typeface="Consolas"/>
              </a:rPr>
              <a:t>(write</a:t>
            </a:r>
            <a:r>
              <a:rPr lang="en-US" sz="1400" dirty="0">
                <a:cs typeface="Consolas"/>
              </a:rPr>
              <a:t> </a:t>
            </a:r>
            <a:r>
              <a:rPr lang="en-US" sz="1400" dirty="0">
                <a:latin typeface="Consolas"/>
                <a:cs typeface="Consolas"/>
              </a:rPr>
              <a:t>blank)</a:t>
            </a:r>
            <a:endParaRPr lang="en-US" sz="1400" dirty="0">
              <a:latin typeface="+mn-lt"/>
              <a:cs typeface="Consolas"/>
            </a:endParaRPr>
          </a:p>
        </p:txBody>
      </p:sp>
      <p:sp>
        <p:nvSpPr>
          <p:cNvPr id="63" name="Text Box 9">
            <a:extLst>
              <a:ext uri="{FF2B5EF4-FFF2-40B4-BE49-F238E27FC236}">
                <a16:creationId xmlns:a16="http://schemas.microsoft.com/office/drawing/2014/main" id="{B47C7719-14F0-F048-B7D5-25C5F1585B42}"/>
              </a:ext>
            </a:extLst>
          </p:cNvPr>
          <p:cNvSpPr txBox="1">
            <a:spLocks noChangeArrowheads="1"/>
          </p:cNvSpPr>
          <p:nvPr/>
        </p:nvSpPr>
        <p:spPr bwMode="auto">
          <a:xfrm>
            <a:off x="3563938" y="3284538"/>
            <a:ext cx="2160587" cy="2889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201600" tIns="46800" rIns="0" bIns="46800"/>
          <a:lstStyle>
            <a:lvl1pPr marL="342900" indent="-342900">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algn="l">
              <a:lnSpc>
                <a:spcPct val="90000"/>
              </a:lnSpc>
              <a:spcBef>
                <a:spcPts val="400"/>
              </a:spcBef>
              <a:buClr>
                <a:srgbClr val="006600"/>
              </a:buClr>
              <a:buSzPct val="85000"/>
            </a:pPr>
            <a:r>
              <a:rPr lang="en-US" sz="1400" dirty="0">
                <a:latin typeface="Consolas" charset="0"/>
                <a:cs typeface="Arial Unicode MS" charset="0"/>
              </a:rPr>
              <a:t>#  cond  act  next</a:t>
            </a:r>
          </a:p>
        </p:txBody>
      </p:sp>
      <p:sp>
        <p:nvSpPr>
          <p:cNvPr id="64" name="Text Box 9">
            <a:extLst>
              <a:ext uri="{FF2B5EF4-FFF2-40B4-BE49-F238E27FC236}">
                <a16:creationId xmlns:a16="http://schemas.microsoft.com/office/drawing/2014/main" id="{190B9C94-09F0-514C-A4BA-7CA9C3EA2637}"/>
              </a:ext>
            </a:extLst>
          </p:cNvPr>
          <p:cNvSpPr txBox="1">
            <a:spLocks noChangeArrowheads="1"/>
          </p:cNvSpPr>
          <p:nvPr/>
        </p:nvSpPr>
        <p:spPr bwMode="auto">
          <a:xfrm>
            <a:off x="3563938" y="3573463"/>
            <a:ext cx="2074862" cy="1439862"/>
          </a:xfrm>
          <a:prstGeom prst="rect">
            <a:avLst/>
          </a:prstGeom>
          <a:solidFill>
            <a:schemeClr val="bg1"/>
          </a:solidFill>
          <a:ln w="9525">
            <a:solidFill>
              <a:srgbClr val="293973"/>
            </a:solidFill>
            <a:miter lim="800000"/>
            <a:headEnd/>
            <a:tailEnd/>
          </a:ln>
          <a:effectLst>
            <a:outerShdw blurRad="50800" dist="38100" dir="2700000" algn="tl" rotWithShape="0">
              <a:prstClr val="black">
                <a:alpha val="40000"/>
              </a:prstClr>
            </a:outerShdw>
          </a:effectLst>
        </p:spPr>
        <p:txBody>
          <a:bodyPr lIns="201600" tIns="46800" rIns="0" bIns="46800" anchor="ctr"/>
          <a:lstStyle>
            <a:lvl1pPr marL="342900" indent="-342900">
              <a:defRPr sz="2400">
                <a:solidFill>
                  <a:schemeClr val="tx1"/>
                </a:solidFill>
                <a:latin typeface="Arial" charset="0"/>
                <a:ea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algn="l">
              <a:lnSpc>
                <a:spcPct val="90000"/>
              </a:lnSpc>
              <a:spcBef>
                <a:spcPts val="400"/>
              </a:spcBef>
              <a:buClr>
                <a:srgbClr val="006600"/>
              </a:buClr>
              <a:buSzPct val="85000"/>
              <a:defRPr/>
            </a:pPr>
            <a:endParaRPr lang="en-US" sz="1400" dirty="0">
              <a:latin typeface="Consolas" charset="0"/>
              <a:ea typeface="Arial Unicode MS" charset="0"/>
              <a:cs typeface="Consolas" charset="0"/>
            </a:endParaRPr>
          </a:p>
        </p:txBody>
      </p:sp>
      <p:sp>
        <p:nvSpPr>
          <p:cNvPr id="53" name="Text Box 9"/>
          <p:cNvSpPr txBox="1">
            <a:spLocks noChangeArrowheads="1"/>
          </p:cNvSpPr>
          <p:nvPr/>
        </p:nvSpPr>
        <p:spPr bwMode="auto">
          <a:xfrm>
            <a:off x="3707606" y="3684278"/>
            <a:ext cx="1752600" cy="1143000"/>
          </a:xfrm>
          <a:prstGeom prst="rect">
            <a:avLst/>
          </a:prstGeom>
          <a:solidFill>
            <a:schemeClr val="bg1"/>
          </a:solidFill>
          <a:ln w="9525">
            <a:noFill/>
            <a:miter lim="800000"/>
            <a:headEnd/>
            <a:tailEnd/>
          </a:ln>
          <a:effectLst/>
        </p:spPr>
        <p:txBody>
          <a:bodyPr lIns="36000" tIns="0" rIns="0" bIns="0" anchor="ctr"/>
          <a:lstStyle>
            <a:lvl1pPr marL="342900" indent="-342900">
              <a:defRPr sz="2400">
                <a:solidFill>
                  <a:schemeClr val="tx1"/>
                </a:solidFill>
                <a:latin typeface="Arial" charset="0"/>
                <a:ea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marL="0" indent="0">
              <a:lnSpc>
                <a:spcPct val="90000"/>
              </a:lnSpc>
              <a:spcBef>
                <a:spcPts val="400"/>
              </a:spcBef>
              <a:buClr>
                <a:srgbClr val="006600"/>
              </a:buClr>
              <a:buSzPct val="85000"/>
              <a:defRPr/>
            </a:pPr>
            <a:r>
              <a:rPr lang="en-US" sz="1600" dirty="0">
                <a:latin typeface="Times New Roman"/>
                <a:ea typeface="Arial Unicode MS" charset="0"/>
                <a:cs typeface="Times New Roman"/>
              </a:rPr>
              <a:t>A sequence of commands that causes the machine to compute </a:t>
            </a:r>
            <a:r>
              <a:rPr lang="en-US" sz="1600" i="1" dirty="0">
                <a:latin typeface="Times New Roman"/>
                <a:ea typeface="Arial Unicode MS" charset="0"/>
                <a:cs typeface="Times New Roman"/>
              </a:rPr>
              <a:t>x</a:t>
            </a:r>
            <a:r>
              <a:rPr lang="en-US" sz="1600" dirty="0">
                <a:latin typeface="Times New Roman"/>
                <a:ea typeface="Arial Unicode MS" charset="0"/>
                <a:cs typeface="Times New Roman"/>
              </a:rPr>
              <a:t> + </a:t>
            </a:r>
            <a:r>
              <a:rPr lang="en-US" sz="1600" i="1" dirty="0">
                <a:latin typeface="Times New Roman"/>
                <a:ea typeface="Arial Unicode MS" charset="0"/>
                <a:cs typeface="Times New Roman"/>
              </a:rPr>
              <a:t>y</a:t>
            </a:r>
          </a:p>
        </p:txBody>
      </p:sp>
    </p:spTree>
    <p:extLst>
      <p:ext uri="{BB962C8B-B14F-4D97-AF65-F5344CB8AC3E}">
        <p14:creationId xmlns:p14="http://schemas.microsoft.com/office/powerpoint/2010/main" val="2636324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8">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8">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build="p"/>
      <p:bldP spid="53"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2"/>
          <p:cNvSpPr>
            <a:spLocks noGrp="1" noChangeArrowheads="1"/>
          </p:cNvSpPr>
          <p:nvPr>
            <p:ph type="title" idx="4294967295"/>
          </p:nvPr>
        </p:nvSpPr>
        <p:spPr/>
        <p:txBody>
          <a:bodyPr/>
          <a:lstStyle/>
          <a:p>
            <a:pPr>
              <a:defRPr/>
            </a:pPr>
            <a:r>
              <a:rPr lang="en-US" dirty="0"/>
              <a:t>Computable functions</a:t>
            </a:r>
          </a:p>
        </p:txBody>
      </p:sp>
      <p:sp>
        <p:nvSpPr>
          <p:cNvPr id="75780" name="Rectangle 148"/>
          <p:cNvSpPr>
            <a:spLocks noChangeArrowheads="1"/>
          </p:cNvSpPr>
          <p:nvPr/>
        </p:nvSpPr>
        <p:spPr bwMode="auto">
          <a:xfrm>
            <a:off x="687388" y="1143000"/>
            <a:ext cx="2881312" cy="30956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2075" tIns="46038" rIns="92075" bIns="46038"/>
          <a:lstStyle/>
          <a:p>
            <a:pPr marL="342900" indent="-342900" algn="l">
              <a:spcBef>
                <a:spcPts val="1200"/>
              </a:spcBef>
              <a:buClr>
                <a:schemeClr val="bg1">
                  <a:lumMod val="50000"/>
                </a:schemeClr>
              </a:buClr>
              <a:buSzPct val="100000"/>
              <a:buFont typeface="Arial"/>
              <a:buChar char="•"/>
            </a:pPr>
            <a:r>
              <a:rPr lang="en-US" sz="2000" i="1" dirty="0">
                <a:latin typeface="Times New Roman" charset="0"/>
                <a:cs typeface="Times New Roman" charset="0"/>
              </a:rPr>
              <a:t>x </a:t>
            </a:r>
            <a:r>
              <a:rPr lang="en-US" sz="2000" dirty="0">
                <a:latin typeface="Times New Roman" charset="0"/>
                <a:cs typeface="Times New Roman" charset="0"/>
              </a:rPr>
              <a:t>+ 1</a:t>
            </a:r>
          </a:p>
          <a:p>
            <a:pPr marL="342900" indent="-342900" algn="l">
              <a:spcBef>
                <a:spcPts val="1200"/>
              </a:spcBef>
              <a:buClr>
                <a:schemeClr val="bg1">
                  <a:lumMod val="50000"/>
                </a:schemeClr>
              </a:buClr>
              <a:buSzPct val="100000"/>
              <a:buFont typeface="Arial"/>
              <a:buChar char="•"/>
            </a:pPr>
            <a:r>
              <a:rPr lang="en-US" sz="2000" i="1" dirty="0">
                <a:latin typeface="Times New Roman" charset="0"/>
                <a:cs typeface="Times New Roman" charset="0"/>
              </a:rPr>
              <a:t>x </a:t>
            </a:r>
            <a:r>
              <a:rPr lang="en-US" sz="2000" dirty="0">
                <a:latin typeface="Times New Roman" charset="0"/>
                <a:cs typeface="Times New Roman" charset="0"/>
              </a:rPr>
              <a:t>+ y</a:t>
            </a:r>
          </a:p>
          <a:p>
            <a:pPr algn="l">
              <a:spcBef>
                <a:spcPct val="100000"/>
              </a:spcBef>
              <a:buClr>
                <a:srgbClr val="006600"/>
              </a:buClr>
              <a:buSzPct val="85000"/>
            </a:pPr>
            <a:endParaRPr lang="en-US" sz="2800" dirty="0">
              <a:latin typeface="Times New Roman" charset="0"/>
              <a:cs typeface="Times New Roman" charset="0"/>
            </a:endParaRPr>
          </a:p>
        </p:txBody>
      </p:sp>
    </p:spTree>
    <p:extLst>
      <p:ext uri="{BB962C8B-B14F-4D97-AF65-F5344CB8AC3E}">
        <p14:creationId xmlns:p14="http://schemas.microsoft.com/office/powerpoint/2010/main" val="166036807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2"/>
          <p:cNvSpPr>
            <a:spLocks noGrp="1" noChangeArrowheads="1"/>
          </p:cNvSpPr>
          <p:nvPr>
            <p:ph type="title" idx="4294967295"/>
          </p:nvPr>
        </p:nvSpPr>
        <p:spPr/>
        <p:txBody>
          <a:bodyPr/>
          <a:lstStyle/>
          <a:p>
            <a:pPr>
              <a:defRPr/>
            </a:pPr>
            <a:r>
              <a:rPr lang="en-US" dirty="0"/>
              <a:t>Computable functions</a:t>
            </a:r>
          </a:p>
        </p:txBody>
      </p:sp>
      <p:sp>
        <p:nvSpPr>
          <p:cNvPr id="75780" name="Rectangle 148"/>
          <p:cNvSpPr>
            <a:spLocks noChangeArrowheads="1"/>
          </p:cNvSpPr>
          <p:nvPr/>
        </p:nvSpPr>
        <p:spPr bwMode="auto">
          <a:xfrm>
            <a:off x="687388" y="1143000"/>
            <a:ext cx="2881312" cy="30956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2075" tIns="46038" rIns="92075" bIns="46038"/>
          <a:lstStyle/>
          <a:p>
            <a:pPr marL="342900" indent="-342900" algn="l">
              <a:spcBef>
                <a:spcPts val="1200"/>
              </a:spcBef>
              <a:buClr>
                <a:schemeClr val="bg1">
                  <a:lumMod val="50000"/>
                </a:schemeClr>
              </a:buClr>
              <a:buSzPct val="100000"/>
              <a:buFont typeface="Arial"/>
              <a:buChar char="•"/>
            </a:pPr>
            <a:r>
              <a:rPr lang="en-US" sz="2000" i="1" dirty="0">
                <a:latin typeface="Times New Roman" charset="0"/>
                <a:cs typeface="Times New Roman" charset="0"/>
              </a:rPr>
              <a:t>x </a:t>
            </a:r>
            <a:r>
              <a:rPr lang="en-US" sz="2000" dirty="0">
                <a:latin typeface="Times New Roman" charset="0"/>
                <a:cs typeface="Times New Roman" charset="0"/>
              </a:rPr>
              <a:t>+ 1</a:t>
            </a:r>
          </a:p>
          <a:p>
            <a:pPr marL="342900" indent="-342900" algn="l">
              <a:spcBef>
                <a:spcPts val="1200"/>
              </a:spcBef>
              <a:buClr>
                <a:schemeClr val="bg1">
                  <a:lumMod val="50000"/>
                </a:schemeClr>
              </a:buClr>
              <a:buSzPct val="100000"/>
              <a:buFont typeface="Arial"/>
              <a:buChar char="•"/>
            </a:pPr>
            <a:r>
              <a:rPr lang="en-US" sz="2000" i="1" dirty="0">
                <a:latin typeface="Times New Roman" charset="0"/>
                <a:cs typeface="Times New Roman" charset="0"/>
              </a:rPr>
              <a:t>x </a:t>
            </a:r>
            <a:r>
              <a:rPr lang="en-US" sz="2000" dirty="0">
                <a:latin typeface="Times New Roman" charset="0"/>
                <a:cs typeface="Times New Roman" charset="0"/>
              </a:rPr>
              <a:t>+ y</a:t>
            </a:r>
          </a:p>
          <a:p>
            <a:pPr marL="342900" indent="-342900" algn="l">
              <a:spcBef>
                <a:spcPts val="1200"/>
              </a:spcBef>
              <a:buClr>
                <a:schemeClr val="bg1">
                  <a:lumMod val="50000"/>
                </a:schemeClr>
              </a:buClr>
              <a:buSzPct val="100000"/>
              <a:buFont typeface="Arial"/>
              <a:buChar char="•"/>
            </a:pPr>
            <a:r>
              <a:rPr lang="en-US" sz="2000" dirty="0">
                <a:latin typeface="Times New Roman" charset="0"/>
                <a:cs typeface="Times New Roman" charset="0"/>
              </a:rPr>
              <a:t>x * y</a:t>
            </a:r>
          </a:p>
          <a:p>
            <a:pPr marL="342900" indent="-342900" algn="l">
              <a:spcBef>
                <a:spcPts val="1200"/>
              </a:spcBef>
              <a:buClr>
                <a:schemeClr val="bg1">
                  <a:lumMod val="50000"/>
                </a:schemeClr>
              </a:buClr>
              <a:buSzPct val="100000"/>
              <a:buFont typeface="Arial"/>
              <a:buChar char="•"/>
            </a:pPr>
            <a:r>
              <a:rPr lang="en-US" sz="2000" dirty="0">
                <a:latin typeface="Times New Roman" charset="0"/>
                <a:cs typeface="Times New Roman" charset="0"/>
              </a:rPr>
              <a:t>x</a:t>
            </a:r>
            <a:r>
              <a:rPr lang="en-US" sz="2000" baseline="30000" dirty="0">
                <a:latin typeface="Times New Roman" charset="0"/>
                <a:cs typeface="Times New Roman" charset="0"/>
              </a:rPr>
              <a:t>y</a:t>
            </a:r>
          </a:p>
          <a:p>
            <a:pPr marL="342900" indent="-342900" algn="l">
              <a:spcBef>
                <a:spcPts val="1200"/>
              </a:spcBef>
              <a:buClr>
                <a:schemeClr val="bg1">
                  <a:lumMod val="50000"/>
                </a:schemeClr>
              </a:buClr>
              <a:buSzPct val="100000"/>
              <a:buFont typeface="Arial"/>
              <a:buChar char="•"/>
            </a:pPr>
            <a:r>
              <a:rPr lang="en-US" sz="2000" dirty="0">
                <a:latin typeface="Times New Roman" charset="0"/>
                <a:cs typeface="Times New Roman" charset="0"/>
              </a:rPr>
              <a:t>x – y</a:t>
            </a:r>
          </a:p>
          <a:p>
            <a:pPr marL="342900" indent="-342900" algn="l">
              <a:spcBef>
                <a:spcPts val="1200"/>
              </a:spcBef>
              <a:buClr>
                <a:schemeClr val="bg1">
                  <a:lumMod val="50000"/>
                </a:schemeClr>
              </a:buClr>
              <a:buSzPct val="100000"/>
              <a:buFont typeface="Arial"/>
              <a:buChar char="•"/>
            </a:pPr>
            <a:r>
              <a:rPr lang="en-US" sz="2000" dirty="0">
                <a:latin typeface="Times New Roman" charset="0"/>
                <a:cs typeface="Times New Roman" charset="0"/>
              </a:rPr>
              <a:t>x / y</a:t>
            </a:r>
          </a:p>
          <a:p>
            <a:pPr marL="342900" indent="-342900" algn="l">
              <a:spcBef>
                <a:spcPts val="1200"/>
              </a:spcBef>
              <a:buClr>
                <a:schemeClr val="bg1">
                  <a:lumMod val="50000"/>
                </a:schemeClr>
              </a:buClr>
              <a:buSzPct val="100000"/>
              <a:buFont typeface="Arial"/>
              <a:buChar char="•"/>
            </a:pPr>
            <a:r>
              <a:rPr lang="en-US" sz="2000" dirty="0">
                <a:latin typeface="Times New Roman" charset="0"/>
                <a:cs typeface="Times New Roman" charset="0"/>
              </a:rPr>
              <a:t>5x</a:t>
            </a:r>
            <a:r>
              <a:rPr lang="en-US" sz="2000" baseline="30000" dirty="0">
                <a:latin typeface="Times New Roman" charset="0"/>
                <a:cs typeface="Times New Roman" charset="0"/>
              </a:rPr>
              <a:t>3</a:t>
            </a:r>
            <a:r>
              <a:rPr lang="en-US" sz="2000" dirty="0">
                <a:latin typeface="Times New Roman" charset="0"/>
                <a:cs typeface="Times New Roman" charset="0"/>
              </a:rPr>
              <a:t> – 16x</a:t>
            </a:r>
            <a:r>
              <a:rPr lang="en-US" sz="2000" baseline="30000" dirty="0">
                <a:latin typeface="Times New Roman" charset="0"/>
                <a:cs typeface="Times New Roman" charset="0"/>
              </a:rPr>
              <a:t>2 </a:t>
            </a:r>
            <a:r>
              <a:rPr lang="en-US" sz="2000" dirty="0">
                <a:latin typeface="Times New Roman" charset="0"/>
                <a:cs typeface="Times New Roman" charset="0"/>
              </a:rPr>
              <a:t>+ 11x – 7</a:t>
            </a:r>
          </a:p>
          <a:p>
            <a:pPr marL="342900" indent="-342900" algn="l">
              <a:spcBef>
                <a:spcPts val="1200"/>
              </a:spcBef>
              <a:buClr>
                <a:schemeClr val="bg1"/>
              </a:buClr>
              <a:buSzPct val="100000"/>
              <a:buFont typeface="Arial"/>
              <a:buChar char="•"/>
            </a:pPr>
            <a:r>
              <a:rPr lang="en-US" sz="2000" dirty="0">
                <a:latin typeface="Times New Roman" charset="0"/>
                <a:cs typeface="Times New Roman" charset="0"/>
              </a:rPr>
              <a:t>...  </a:t>
            </a:r>
            <a:endParaRPr lang="en-US" dirty="0">
              <a:latin typeface="Times New Roman" charset="0"/>
              <a:cs typeface="Times New Roman" charset="0"/>
            </a:endParaRPr>
          </a:p>
          <a:p>
            <a:pPr algn="l">
              <a:spcBef>
                <a:spcPct val="100000"/>
              </a:spcBef>
              <a:buClr>
                <a:srgbClr val="006600"/>
              </a:buClr>
              <a:buSzPct val="85000"/>
            </a:pPr>
            <a:endParaRPr lang="en-US" sz="2800" dirty="0">
              <a:latin typeface="Times New Roman" charset="0"/>
              <a:cs typeface="Times New Roman" charset="0"/>
            </a:endParaRPr>
          </a:p>
        </p:txBody>
      </p:sp>
      <p:grpSp>
        <p:nvGrpSpPr>
          <p:cNvPr id="3" name="Group 2"/>
          <p:cNvGrpSpPr/>
          <p:nvPr/>
        </p:nvGrpSpPr>
        <p:grpSpPr>
          <a:xfrm>
            <a:off x="3352800" y="1219200"/>
            <a:ext cx="4114800" cy="3505200"/>
            <a:chOff x="3352800" y="1219200"/>
            <a:chExt cx="4114800" cy="3505200"/>
          </a:xfrm>
        </p:grpSpPr>
        <p:sp>
          <p:nvSpPr>
            <p:cNvPr id="8" name="AutoShape 4" descr="Bouquet"/>
            <p:cNvSpPr>
              <a:spLocks/>
            </p:cNvSpPr>
            <p:nvPr/>
          </p:nvSpPr>
          <p:spPr bwMode="auto">
            <a:xfrm>
              <a:off x="3352800" y="1219200"/>
              <a:ext cx="457200" cy="3505200"/>
            </a:xfrm>
            <a:prstGeom prst="rightBrace">
              <a:avLst>
                <a:gd name="adj1" fmla="val 60257"/>
                <a:gd name="adj2" fmla="val 50000"/>
              </a:avLst>
            </a:prstGeom>
            <a:noFill/>
            <a:ln w="9525">
              <a:solidFill>
                <a:schemeClr val="tx1"/>
              </a:solidFill>
              <a:round/>
              <a:headEnd/>
              <a:tailEnd/>
            </a:ln>
            <a:effectLst/>
            <a:extLst>
              <a:ext uri="{909E8E84-426E-40dd-AFC4-6F175D3DCCD1}">
                <a14:hiddenFill xmlns="" xmlns:a14="http://schemas.microsoft.com/office/drawing/2010/main">
                  <a:blipFill dpi="0" rotWithShape="0">
                    <a:blip r:embed="rId3"/>
                    <a:srcRect/>
                    <a:tile tx="0" ty="0" sx="100000" sy="100000" flip="none" algn="tl"/>
                  </a:blip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sp>
          <p:nvSpPr>
            <p:cNvPr id="9" name="Text Box 5" descr="Bouquet"/>
            <p:cNvSpPr txBox="1">
              <a:spLocks noChangeArrowheads="1"/>
            </p:cNvSpPr>
            <p:nvPr/>
          </p:nvSpPr>
          <p:spPr bwMode="auto">
            <a:xfrm>
              <a:off x="4038600" y="2514600"/>
              <a:ext cx="3429000" cy="1015663"/>
            </a:xfrm>
            <a:prstGeom prst="rect">
              <a:avLst/>
            </a:prstGeom>
            <a:noFill/>
            <a:ln>
              <a:noFill/>
            </a:ln>
            <a:effectLst/>
            <a:extLst>
              <a:ext uri="{909E8E84-426E-40dd-AFC4-6F175D3DCCD1}">
                <a14:hiddenFill xmlns="" xmlns:a14="http://schemas.microsoft.com/office/drawing/2010/main">
                  <a:blipFill dpi="0" rotWithShape="0">
                    <a:blip r:embed="rId3"/>
                    <a:srcRect/>
                    <a:tile tx="0" ty="0" sx="100000" sy="100000" flip="none" algn="tl"/>
                  </a:blip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l">
                <a:spcBef>
                  <a:spcPct val="50000"/>
                </a:spcBef>
                <a:defRPr/>
              </a:pPr>
              <a:r>
                <a:rPr lang="en-US" sz="2000" dirty="0">
                  <a:latin typeface="Times New Roman"/>
                  <a:cs typeface="Times New Roman"/>
                </a:rPr>
                <a:t>Turing showed that all these functions (and many more)</a:t>
              </a:r>
              <a:br>
                <a:rPr lang="en-US" sz="2000" dirty="0">
                  <a:latin typeface="Times New Roman"/>
                  <a:cs typeface="Times New Roman"/>
                </a:rPr>
              </a:br>
              <a:r>
                <a:rPr lang="en-US" sz="2000" dirty="0">
                  <a:latin typeface="Times New Roman"/>
                  <a:cs typeface="Times New Roman"/>
                </a:rPr>
                <a:t>are computable</a:t>
              </a:r>
            </a:p>
          </p:txBody>
        </p:sp>
      </p:gr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2"/>
          <p:cNvSpPr>
            <a:spLocks noGrp="1" noChangeArrowheads="1"/>
          </p:cNvSpPr>
          <p:nvPr>
            <p:ph type="title" idx="4294967295"/>
          </p:nvPr>
        </p:nvSpPr>
        <p:spPr/>
        <p:txBody>
          <a:bodyPr/>
          <a:lstStyle/>
          <a:p>
            <a:pPr>
              <a:defRPr/>
            </a:pPr>
            <a:r>
              <a:rPr lang="en-US" dirty="0"/>
              <a:t>Revisiting Hilbert’s decision problem</a:t>
            </a:r>
            <a:endParaRPr lang="en-US" sz="1800" dirty="0"/>
          </a:p>
        </p:txBody>
      </p:sp>
      <p:sp>
        <p:nvSpPr>
          <p:cNvPr id="45" name="Rectangle 148"/>
          <p:cNvSpPr>
            <a:spLocks noChangeArrowheads="1"/>
          </p:cNvSpPr>
          <p:nvPr/>
        </p:nvSpPr>
        <p:spPr bwMode="auto">
          <a:xfrm>
            <a:off x="6151866" y="907040"/>
            <a:ext cx="2819400" cy="5762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2075" tIns="46038" rIns="92075" bIns="46038"/>
          <a:lstStyle/>
          <a:p>
            <a:pPr algn="l">
              <a:spcBef>
                <a:spcPts val="963"/>
              </a:spcBef>
              <a:buClr>
                <a:srgbClr val="006600"/>
              </a:buClr>
              <a:buSzPct val="85000"/>
            </a:pPr>
            <a:r>
              <a:rPr lang="en-US" sz="2000" u="sng" dirty="0">
                <a:latin typeface="Times New Roman" charset="0"/>
                <a:cs typeface="Times New Roman" charset="0"/>
              </a:rPr>
              <a:t>Hilbert’s challenge:</a:t>
            </a:r>
            <a:endParaRPr lang="en-US" sz="2000" dirty="0">
              <a:latin typeface="Times New Roman" charset="0"/>
              <a:cs typeface="Times New Roman" charset="0"/>
            </a:endParaRPr>
          </a:p>
          <a:p>
            <a:pPr algn="l">
              <a:spcBef>
                <a:spcPts val="963"/>
              </a:spcBef>
              <a:buClr>
                <a:srgbClr val="006600"/>
              </a:buClr>
              <a:buSzPct val="85000"/>
            </a:pPr>
            <a:r>
              <a:rPr lang="en-US" sz="2000" dirty="0">
                <a:latin typeface="Times New Roman" charset="0"/>
                <a:cs typeface="Times New Roman" charset="0"/>
              </a:rPr>
              <a:t>find the algorithm</a:t>
            </a:r>
          </a:p>
        </p:txBody>
      </p:sp>
      <p:sp>
        <p:nvSpPr>
          <p:cNvPr id="62" name="Rectangle 148"/>
          <p:cNvSpPr>
            <a:spLocks noChangeArrowheads="1"/>
          </p:cNvSpPr>
          <p:nvPr/>
        </p:nvSpPr>
        <p:spPr bwMode="auto">
          <a:xfrm>
            <a:off x="360666" y="2012973"/>
            <a:ext cx="8610600" cy="17525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2075" tIns="46038" rIns="92075" bIns="46038"/>
          <a:lstStyle/>
          <a:p>
            <a:pPr algn="l">
              <a:spcBef>
                <a:spcPts val="2160"/>
              </a:spcBef>
              <a:buClr>
                <a:srgbClr val="006600"/>
              </a:buClr>
              <a:buSzPct val="85000"/>
              <a:defRPr/>
            </a:pPr>
            <a:r>
              <a:rPr lang="en-US" sz="1800" u="sng" dirty="0">
                <a:latin typeface="Times New Roman"/>
                <a:cs typeface="Times New Roman"/>
              </a:rPr>
              <a:t>Turing’s line of attack</a:t>
            </a:r>
          </a:p>
          <a:p>
            <a:pPr marL="176213" indent="-176213" algn="l">
              <a:spcBef>
                <a:spcPts val="600"/>
              </a:spcBef>
              <a:buSzPct val="100000"/>
              <a:buFont typeface="Arial"/>
              <a:buChar char="•"/>
              <a:defRPr/>
            </a:pPr>
            <a:r>
              <a:rPr lang="en-US" sz="1800" dirty="0">
                <a:latin typeface="Times New Roman"/>
                <a:cs typeface="Times New Roman"/>
              </a:rPr>
              <a:t>Represent algorithms as TM programs</a:t>
            </a:r>
          </a:p>
          <a:p>
            <a:pPr marL="176213" indent="-176213" algn="l">
              <a:spcBef>
                <a:spcPts val="600"/>
              </a:spcBef>
              <a:buSzPct val="100000"/>
              <a:buFont typeface="Arial"/>
              <a:buChar char="•"/>
              <a:defRPr/>
            </a:pPr>
            <a:r>
              <a:rPr lang="en-US" sz="1800" dirty="0">
                <a:latin typeface="Times New Roman"/>
                <a:cs typeface="Times New Roman"/>
              </a:rPr>
              <a:t>Insight: any TM program can be represented as a number, and treated as </a:t>
            </a:r>
            <a:r>
              <a:rPr lang="en-US" sz="1800" i="1" dirty="0">
                <a:latin typeface="Times New Roman"/>
                <a:cs typeface="Times New Roman"/>
              </a:rPr>
              <a:t>input</a:t>
            </a:r>
            <a:r>
              <a:rPr lang="en-US" sz="1800" dirty="0">
                <a:latin typeface="Times New Roman"/>
                <a:cs typeface="Times New Roman"/>
              </a:rPr>
              <a:t>:</a:t>
            </a:r>
          </a:p>
          <a:p>
            <a:pPr marL="263525" indent="-263525" algn="l">
              <a:spcBef>
                <a:spcPts val="600"/>
              </a:spcBef>
              <a:buSzPct val="100000"/>
              <a:buFont typeface="Arial"/>
              <a:buChar char="•"/>
              <a:defRPr/>
            </a:pPr>
            <a:endParaRPr lang="en-US" sz="1800" dirty="0">
              <a:latin typeface="Times New Roman"/>
              <a:cs typeface="Times New Roman"/>
            </a:endParaRPr>
          </a:p>
        </p:txBody>
      </p:sp>
      <p:sp>
        <p:nvSpPr>
          <p:cNvPr id="19" name="Rectangle 148"/>
          <p:cNvSpPr>
            <a:spLocks noChangeArrowheads="1"/>
          </p:cNvSpPr>
          <p:nvPr/>
        </p:nvSpPr>
        <p:spPr bwMode="auto">
          <a:xfrm>
            <a:off x="390751" y="4427492"/>
            <a:ext cx="7991475" cy="1295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2075" tIns="46038" rIns="92075" bIns="46038"/>
          <a:lstStyle/>
          <a:p>
            <a:pPr marL="176213" indent="-176213" algn="l">
              <a:spcBef>
                <a:spcPts val="600"/>
              </a:spcBef>
              <a:buSzPct val="100000"/>
              <a:buFont typeface="Arial"/>
              <a:buChar char="•"/>
              <a:defRPr/>
            </a:pPr>
            <a:r>
              <a:rPr lang="en-US" sz="1800" dirty="0">
                <a:latin typeface="Times New Roman"/>
                <a:cs typeface="Times New Roman"/>
              </a:rPr>
              <a:t>We can write programs that </a:t>
            </a:r>
            <a:r>
              <a:rPr lang="en-US" sz="1800" i="1" dirty="0">
                <a:latin typeface="Times New Roman"/>
                <a:cs typeface="Times New Roman"/>
              </a:rPr>
              <a:t>read</a:t>
            </a:r>
            <a:r>
              <a:rPr lang="en-US" sz="1800" dirty="0">
                <a:latin typeface="Times New Roman"/>
                <a:cs typeface="Times New Roman"/>
              </a:rPr>
              <a:t> and </a:t>
            </a:r>
            <a:r>
              <a:rPr lang="en-US" sz="1800" i="1" dirty="0">
                <a:latin typeface="Times New Roman"/>
                <a:cs typeface="Times New Roman"/>
              </a:rPr>
              <a:t>process</a:t>
            </a:r>
            <a:r>
              <a:rPr lang="en-US" sz="1800" dirty="0">
                <a:latin typeface="Times New Roman"/>
                <a:cs typeface="Times New Roman"/>
              </a:rPr>
              <a:t> other programs</a:t>
            </a:r>
            <a:endParaRPr lang="en-US" sz="1800" i="1" dirty="0">
              <a:latin typeface="Times New Roman"/>
              <a:cs typeface="Times New Roman"/>
            </a:endParaRPr>
          </a:p>
        </p:txBody>
      </p:sp>
      <p:grpSp>
        <p:nvGrpSpPr>
          <p:cNvPr id="5" name="Group 4"/>
          <p:cNvGrpSpPr/>
          <p:nvPr/>
        </p:nvGrpSpPr>
        <p:grpSpPr>
          <a:xfrm>
            <a:off x="2476499" y="3288768"/>
            <a:ext cx="3698624" cy="1006475"/>
            <a:chOff x="685800" y="3565525"/>
            <a:chExt cx="3698624" cy="1006475"/>
          </a:xfrm>
        </p:grpSpPr>
        <p:grpSp>
          <p:nvGrpSpPr>
            <p:cNvPr id="16" name="Group 15"/>
            <p:cNvGrpSpPr/>
            <p:nvPr/>
          </p:nvGrpSpPr>
          <p:grpSpPr>
            <a:xfrm>
              <a:off x="2514600" y="3581400"/>
              <a:ext cx="1869824" cy="990600"/>
              <a:chOff x="5791200" y="3581400"/>
              <a:chExt cx="1869824" cy="990600"/>
            </a:xfrm>
          </p:grpSpPr>
          <p:sp>
            <p:nvSpPr>
              <p:cNvPr id="17" name="AutoShape 4" descr="Bouquet"/>
              <p:cNvSpPr>
                <a:spLocks/>
              </p:cNvSpPr>
              <p:nvPr/>
            </p:nvSpPr>
            <p:spPr bwMode="auto">
              <a:xfrm>
                <a:off x="5791200" y="3581400"/>
                <a:ext cx="304800" cy="990600"/>
              </a:xfrm>
              <a:prstGeom prst="rightBrace">
                <a:avLst>
                  <a:gd name="adj1" fmla="val 25000"/>
                  <a:gd name="adj2" fmla="val 50000"/>
                </a:avLst>
              </a:prstGeom>
              <a:noFill/>
              <a:ln w="9525">
                <a:solidFill>
                  <a:schemeClr val="tx1"/>
                </a:solidFill>
                <a:round/>
                <a:headEnd/>
                <a:tailEnd/>
              </a:ln>
              <a:effectLst/>
              <a:extLst>
                <a:ext uri="{909E8E84-426E-40dd-AFC4-6F175D3DCCD1}">
                  <a14:hiddenFill xmlns="" xmlns:a14="http://schemas.microsoft.com/office/drawing/2010/main">
                    <a:blipFill dpi="0" rotWithShape="0">
                      <a:blip r:embed="rId3"/>
                      <a:srcRect/>
                      <a:tile tx="0" ty="0" sx="100000" sy="100000" flip="none" algn="tl"/>
                    </a:blip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sp>
            <p:nvSpPr>
              <p:cNvPr id="18" name="Text Box 5" descr="Bouquet"/>
              <p:cNvSpPr txBox="1">
                <a:spLocks noChangeArrowheads="1"/>
              </p:cNvSpPr>
              <p:nvPr/>
            </p:nvSpPr>
            <p:spPr bwMode="auto">
              <a:xfrm>
                <a:off x="6184649" y="3653263"/>
                <a:ext cx="1476375" cy="830997"/>
              </a:xfrm>
              <a:prstGeom prst="rect">
                <a:avLst/>
              </a:prstGeom>
              <a:noFill/>
              <a:ln>
                <a:noFill/>
              </a:ln>
              <a:effectLst/>
              <a:extLst>
                <a:ext uri="{909E8E84-426E-40dd-AFC4-6F175D3DCCD1}">
                  <a14:hiddenFill xmlns="" xmlns:a14="http://schemas.microsoft.com/office/drawing/2010/main">
                    <a:blipFill dpi="0" rotWithShape="0">
                      <a:blip r:embed="rId3"/>
                      <a:srcRect/>
                      <a:tile tx="0" ty="0" sx="100000" sy="100000" flip="none" algn="tl"/>
                    </a:blip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l">
                  <a:spcBef>
                    <a:spcPct val="50000"/>
                  </a:spcBef>
                  <a:defRPr/>
                </a:pPr>
                <a:r>
                  <a:rPr lang="en-US" sz="1600" dirty="0">
                    <a:latin typeface="Times New Roman"/>
                    <a:cs typeface="Times New Roman"/>
                  </a:rPr>
                  <a:t>encode as one (possibly long) number</a:t>
                </a:r>
              </a:p>
            </p:txBody>
          </p:sp>
        </p:grpSp>
        <p:grpSp>
          <p:nvGrpSpPr>
            <p:cNvPr id="4" name="Group 3"/>
            <p:cNvGrpSpPr/>
            <p:nvPr/>
          </p:nvGrpSpPr>
          <p:grpSpPr>
            <a:xfrm>
              <a:off x="685800" y="3565525"/>
              <a:ext cx="1600200" cy="1006475"/>
              <a:chOff x="685800" y="3565525"/>
              <a:chExt cx="1600200" cy="1006475"/>
            </a:xfrm>
          </p:grpSpPr>
          <p:sp>
            <p:nvSpPr>
              <p:cNvPr id="13" name="Text Box 9"/>
              <p:cNvSpPr txBox="1">
                <a:spLocks noChangeArrowheads="1"/>
              </p:cNvSpPr>
              <p:nvPr/>
            </p:nvSpPr>
            <p:spPr bwMode="auto">
              <a:xfrm>
                <a:off x="685800" y="3565525"/>
                <a:ext cx="1600200" cy="1006475"/>
              </a:xfrm>
              <a:prstGeom prst="rect">
                <a:avLst/>
              </a:prstGeom>
              <a:solidFill>
                <a:schemeClr val="bg1"/>
              </a:solidFill>
              <a:ln w="9525">
                <a:solidFill>
                  <a:srgbClr val="293973"/>
                </a:solidFill>
                <a:miter lim="800000"/>
                <a:headEnd/>
                <a:tailEnd/>
              </a:ln>
              <a:effectLst>
                <a:outerShdw blurRad="50800" dist="38100" dir="2700000" algn="tl" rotWithShape="0">
                  <a:prstClr val="black">
                    <a:alpha val="40000"/>
                  </a:prstClr>
                </a:outerShdw>
              </a:effectLst>
            </p:spPr>
            <p:txBody>
              <a:bodyPr lIns="201600" tIns="46800" rIns="0" bIns="46800" anchor="ctr"/>
              <a:lstStyle>
                <a:lvl1pPr marL="342900" indent="-342900">
                  <a:defRPr sz="2400">
                    <a:solidFill>
                      <a:schemeClr val="tx1"/>
                    </a:solidFill>
                    <a:latin typeface="Arial" charset="0"/>
                    <a:ea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algn="l">
                  <a:lnSpc>
                    <a:spcPct val="90000"/>
                  </a:lnSpc>
                  <a:spcBef>
                    <a:spcPts val="0"/>
                  </a:spcBef>
                  <a:buClr>
                    <a:srgbClr val="006600"/>
                  </a:buClr>
                  <a:buSzPct val="85000"/>
                  <a:defRPr/>
                </a:pPr>
                <a:r>
                  <a:rPr lang="en-US" sz="1200" dirty="0">
                    <a:latin typeface="Consolas"/>
                    <a:ea typeface="Arial Unicode MS" charset="0"/>
                    <a:cs typeface="Consolas"/>
                  </a:rPr>
                  <a:t>1:       L   2</a:t>
                </a:r>
              </a:p>
              <a:p>
                <a:pPr algn="l">
                  <a:lnSpc>
                    <a:spcPct val="90000"/>
                  </a:lnSpc>
                  <a:spcBef>
                    <a:spcPts val="0"/>
                  </a:spcBef>
                  <a:buClr>
                    <a:srgbClr val="006600"/>
                  </a:buClr>
                  <a:buSzPct val="85000"/>
                  <a:defRPr/>
                </a:pPr>
                <a:r>
                  <a:rPr lang="en-US" sz="1200" dirty="0">
                    <a:latin typeface="Consolas"/>
                    <a:ea typeface="Arial Unicode MS" charset="0"/>
                    <a:cs typeface="Consolas"/>
                  </a:rPr>
                  <a:t>2:  </a:t>
                </a:r>
                <a:r>
                  <a:rPr lang="en-US" sz="1200" dirty="0">
                    <a:latin typeface="Consolas"/>
                    <a:ea typeface="Wingdings"/>
                    <a:cs typeface="Consolas"/>
                    <a:sym typeface="Wingdings"/>
                  </a:rPr>
                  <a:t></a:t>
                </a:r>
                <a:r>
                  <a:rPr lang="en-US" sz="1200" dirty="0">
                    <a:latin typeface="Consolas"/>
                    <a:ea typeface="Arial Unicode MS" charset="0"/>
                    <a:cs typeface="Consolas"/>
                  </a:rPr>
                  <a:t>        1</a:t>
                </a:r>
              </a:p>
              <a:p>
                <a:pPr algn="l">
                  <a:lnSpc>
                    <a:spcPct val="90000"/>
                  </a:lnSpc>
                  <a:spcBef>
                    <a:spcPts val="0"/>
                  </a:spcBef>
                  <a:buClr>
                    <a:srgbClr val="006600"/>
                  </a:buClr>
                  <a:buSzPct val="85000"/>
                  <a:defRPr/>
                </a:pPr>
                <a:r>
                  <a:rPr lang="en-US" sz="1200" dirty="0">
                    <a:latin typeface="Consolas"/>
                    <a:ea typeface="Arial Unicode MS" charset="0"/>
                    <a:cs typeface="Consolas"/>
                  </a:rPr>
                  <a:t>3:       </a:t>
                </a:r>
                <a:r>
                  <a:rPr lang="en-US" sz="1200" dirty="0">
                    <a:latin typeface="Consolas"/>
                    <a:ea typeface="Wingdings"/>
                    <a:cs typeface="Consolas"/>
                    <a:sym typeface="Wingdings"/>
                  </a:rPr>
                  <a:t> </a:t>
                </a:r>
                <a:r>
                  <a:rPr lang="en-US" sz="1200" dirty="0">
                    <a:latin typeface="Consolas"/>
                    <a:ea typeface="Arial Unicode MS" charset="0"/>
                    <a:cs typeface="Consolas"/>
                  </a:rPr>
                  <a:t>  4</a:t>
                </a:r>
              </a:p>
              <a:p>
                <a:pPr algn="l">
                  <a:lnSpc>
                    <a:spcPct val="90000"/>
                  </a:lnSpc>
                  <a:spcBef>
                    <a:spcPts val="0"/>
                  </a:spcBef>
                  <a:buClr>
                    <a:srgbClr val="006600"/>
                  </a:buClr>
                  <a:buSzPct val="85000"/>
                  <a:defRPr/>
                </a:pPr>
                <a:r>
                  <a:rPr lang="en-US" sz="1200" dirty="0">
                    <a:latin typeface="Consolas"/>
                    <a:ea typeface="Arial Unicode MS" charset="0"/>
                    <a:cs typeface="Consolas"/>
                  </a:rPr>
                  <a:t>4:       R   5</a:t>
                </a:r>
              </a:p>
              <a:p>
                <a:pPr algn="l">
                  <a:lnSpc>
                    <a:spcPct val="90000"/>
                  </a:lnSpc>
                  <a:spcBef>
                    <a:spcPts val="0"/>
                  </a:spcBef>
                  <a:buClr>
                    <a:srgbClr val="006600"/>
                  </a:buClr>
                  <a:buSzPct val="85000"/>
                  <a:defRPr/>
                </a:pPr>
                <a:r>
                  <a:rPr lang="en-US" sz="1200" dirty="0">
                    <a:latin typeface="Consolas"/>
                    <a:ea typeface="Arial Unicode MS" charset="0"/>
                    <a:cs typeface="Consolas"/>
                  </a:rPr>
                  <a:t>5:  </a:t>
                </a:r>
                <a:r>
                  <a:rPr lang="en-US" sz="1200" dirty="0">
                    <a:latin typeface="Consolas"/>
                    <a:ea typeface="Wingdings"/>
                    <a:cs typeface="Consolas"/>
                    <a:sym typeface="Wingdings"/>
                  </a:rPr>
                  <a:t></a:t>
                </a:r>
                <a:r>
                  <a:rPr lang="en-US" sz="1200" dirty="0">
                    <a:latin typeface="Consolas"/>
                    <a:ea typeface="Arial Unicode MS" charset="0"/>
                    <a:cs typeface="Consolas"/>
                    <a:sym typeface="Wingdings"/>
                  </a:rPr>
                  <a:t>        </a:t>
                </a:r>
                <a:r>
                  <a:rPr lang="en-US" sz="1200" dirty="0">
                    <a:latin typeface="Consolas"/>
                    <a:ea typeface="Arial Unicode MS" charset="0"/>
                    <a:cs typeface="Consolas"/>
                  </a:rPr>
                  <a:t>4</a:t>
                </a:r>
              </a:p>
            </p:txBody>
          </p:sp>
          <p:sp>
            <p:nvSpPr>
              <p:cNvPr id="23" name="Text Box 9"/>
              <p:cNvSpPr txBox="1">
                <a:spLocks noChangeArrowheads="1"/>
              </p:cNvSpPr>
              <p:nvPr/>
            </p:nvSpPr>
            <p:spPr bwMode="auto">
              <a:xfrm>
                <a:off x="1981200" y="3657600"/>
                <a:ext cx="228600" cy="854075"/>
              </a:xfrm>
              <a:prstGeom prst="rect">
                <a:avLst/>
              </a:prstGeom>
              <a:solidFill>
                <a:schemeClr val="bg1"/>
              </a:solidFill>
              <a:ln w="9525">
                <a:noFill/>
                <a:miter lim="800000"/>
                <a:headEnd/>
                <a:tailEnd/>
              </a:ln>
              <a:effectLst/>
            </p:spPr>
            <p:txBody>
              <a:bodyPr lIns="0" tIns="0" rIns="0" bIns="0" anchor="ctr"/>
              <a:lstStyle>
                <a:lvl1pPr marL="342900" indent="-342900">
                  <a:defRPr sz="2400">
                    <a:solidFill>
                      <a:schemeClr val="tx1"/>
                    </a:solidFill>
                    <a:latin typeface="Arial" charset="0"/>
                    <a:ea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algn="l">
                  <a:lnSpc>
                    <a:spcPct val="90000"/>
                  </a:lnSpc>
                  <a:spcBef>
                    <a:spcPts val="0"/>
                  </a:spcBef>
                  <a:buClr>
                    <a:srgbClr val="006600"/>
                  </a:buClr>
                  <a:buSzPct val="85000"/>
                  <a:defRPr/>
                </a:pPr>
                <a:r>
                  <a:rPr lang="en-US" sz="1200" dirty="0">
                    <a:latin typeface="Consolas"/>
                    <a:ea typeface="Arial Unicode MS" charset="0"/>
                    <a:cs typeface="Consolas"/>
                  </a:rPr>
                  <a:t>2</a:t>
                </a:r>
              </a:p>
              <a:p>
                <a:pPr algn="l">
                  <a:lnSpc>
                    <a:spcPct val="90000"/>
                  </a:lnSpc>
                  <a:spcBef>
                    <a:spcPts val="0"/>
                  </a:spcBef>
                  <a:buClr>
                    <a:srgbClr val="006600"/>
                  </a:buClr>
                  <a:buSzPct val="85000"/>
                  <a:defRPr/>
                </a:pPr>
                <a:r>
                  <a:rPr lang="en-US" sz="1200" dirty="0">
                    <a:latin typeface="Consolas"/>
                    <a:ea typeface="Arial Unicode MS" charset="0"/>
                    <a:cs typeface="Consolas"/>
                  </a:rPr>
                  <a:t>1</a:t>
                </a:r>
              </a:p>
              <a:p>
                <a:pPr algn="l">
                  <a:lnSpc>
                    <a:spcPct val="90000"/>
                  </a:lnSpc>
                  <a:spcBef>
                    <a:spcPts val="0"/>
                  </a:spcBef>
                  <a:buClr>
                    <a:srgbClr val="006600"/>
                  </a:buClr>
                  <a:buSzPct val="85000"/>
                  <a:defRPr/>
                </a:pPr>
                <a:r>
                  <a:rPr lang="en-US" sz="1200" dirty="0">
                    <a:latin typeface="Consolas"/>
                    <a:ea typeface="Arial Unicode MS" charset="0"/>
                    <a:cs typeface="Consolas"/>
                  </a:rPr>
                  <a:t>4</a:t>
                </a:r>
              </a:p>
              <a:p>
                <a:pPr algn="l">
                  <a:lnSpc>
                    <a:spcPct val="90000"/>
                  </a:lnSpc>
                  <a:spcBef>
                    <a:spcPts val="0"/>
                  </a:spcBef>
                  <a:buClr>
                    <a:srgbClr val="006600"/>
                  </a:buClr>
                  <a:buSzPct val="85000"/>
                  <a:defRPr/>
                </a:pPr>
                <a:r>
                  <a:rPr lang="en-US" sz="1200" dirty="0">
                    <a:latin typeface="Consolas"/>
                    <a:ea typeface="Arial Unicode MS" charset="0"/>
                    <a:cs typeface="Consolas"/>
                  </a:rPr>
                  <a:t>5</a:t>
                </a:r>
              </a:p>
              <a:p>
                <a:pPr algn="l">
                  <a:lnSpc>
                    <a:spcPct val="90000"/>
                  </a:lnSpc>
                  <a:spcBef>
                    <a:spcPts val="0"/>
                  </a:spcBef>
                  <a:buClr>
                    <a:srgbClr val="006600"/>
                  </a:buClr>
                  <a:buSzPct val="85000"/>
                  <a:defRPr/>
                </a:pPr>
                <a:r>
                  <a:rPr lang="en-US" sz="1200" dirty="0">
                    <a:latin typeface="Consolas"/>
                    <a:ea typeface="Arial Unicode MS" charset="0"/>
                    <a:cs typeface="Consolas"/>
                  </a:rPr>
                  <a:t>4</a:t>
                </a:r>
              </a:p>
            </p:txBody>
          </p:sp>
        </p:grpSp>
      </p:grpSp>
      <p:sp>
        <p:nvSpPr>
          <p:cNvPr id="28" name="Rectangle 148"/>
          <p:cNvSpPr>
            <a:spLocks noChangeArrowheads="1"/>
          </p:cNvSpPr>
          <p:nvPr/>
        </p:nvSpPr>
        <p:spPr bwMode="auto">
          <a:xfrm>
            <a:off x="389893" y="4930023"/>
            <a:ext cx="7991475" cy="1295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2075" tIns="46038" rIns="92075" bIns="46038"/>
          <a:lstStyle/>
          <a:p>
            <a:pPr algn="l">
              <a:spcBef>
                <a:spcPts val="600"/>
              </a:spcBef>
              <a:buSzPct val="100000"/>
              <a:defRPr/>
            </a:pPr>
            <a:r>
              <a:rPr lang="en-US" sz="1800" u="sng" dirty="0">
                <a:latin typeface="Times New Roman"/>
                <a:cs typeface="Times New Roman"/>
              </a:rPr>
              <a:t>Programs = data</a:t>
            </a:r>
          </a:p>
          <a:p>
            <a:pPr marL="182563" indent="-182563" algn="l">
              <a:spcBef>
                <a:spcPts val="600"/>
              </a:spcBef>
              <a:buSzPct val="100000"/>
              <a:buFont typeface="Arial"/>
              <a:buChar char="•"/>
              <a:defRPr/>
            </a:pPr>
            <a:r>
              <a:rPr lang="en-US" sz="1800" dirty="0">
                <a:latin typeface="Times New Roman"/>
                <a:cs typeface="Times New Roman"/>
              </a:rPr>
              <a:t>Theoretical implications: Turing needed this duality for his analysis</a:t>
            </a:r>
          </a:p>
          <a:p>
            <a:pPr marL="182563" indent="-182563" algn="l">
              <a:spcBef>
                <a:spcPts val="600"/>
              </a:spcBef>
              <a:buSzPct val="100000"/>
              <a:buFont typeface="Arial"/>
              <a:buChar char="•"/>
              <a:defRPr/>
            </a:pPr>
            <a:r>
              <a:rPr lang="en-US" sz="1800" dirty="0">
                <a:latin typeface="Times New Roman"/>
                <a:cs typeface="Times New Roman"/>
              </a:rPr>
              <a:t>Practical implications: </a:t>
            </a:r>
            <a:r>
              <a:rPr lang="en-US" sz="1800" i="1" dirty="0">
                <a:latin typeface="Times New Roman"/>
                <a:cs typeface="Times New Roman"/>
              </a:rPr>
              <a:t>assemblers</a:t>
            </a:r>
            <a:r>
              <a:rPr lang="en-US" sz="1800" dirty="0">
                <a:latin typeface="Times New Roman"/>
                <a:cs typeface="Times New Roman"/>
              </a:rPr>
              <a:t>, </a:t>
            </a:r>
            <a:r>
              <a:rPr lang="en-US" sz="1800" i="1" dirty="0">
                <a:latin typeface="Times New Roman"/>
                <a:cs typeface="Times New Roman"/>
              </a:rPr>
              <a:t>compilers</a:t>
            </a:r>
            <a:r>
              <a:rPr lang="en-US" sz="1800" dirty="0">
                <a:latin typeface="Times New Roman"/>
                <a:cs typeface="Times New Roman"/>
              </a:rPr>
              <a:t>, </a:t>
            </a:r>
            <a:r>
              <a:rPr lang="en-US" sz="1800" i="1" dirty="0">
                <a:latin typeface="Times New Roman"/>
                <a:cs typeface="Times New Roman"/>
              </a:rPr>
              <a:t>operating systems</a:t>
            </a:r>
            <a:r>
              <a:rPr lang="en-US" sz="1800" dirty="0">
                <a:latin typeface="Times New Roman"/>
                <a:cs typeface="Times New Roman"/>
              </a:rPr>
              <a:t> ...</a:t>
            </a:r>
          </a:p>
          <a:p>
            <a:pPr marL="342900" indent="-342900" algn="l">
              <a:spcBef>
                <a:spcPts val="1080"/>
              </a:spcBef>
              <a:buClr>
                <a:srgbClr val="006600"/>
              </a:buClr>
              <a:buSzPct val="80000"/>
              <a:buFont typeface="Wingdings" charset="2"/>
              <a:buChar char="q"/>
              <a:defRPr/>
            </a:pPr>
            <a:endParaRPr lang="en-US" sz="2800" dirty="0">
              <a:latin typeface="Times New Roman"/>
              <a:cs typeface="Times New Roman"/>
            </a:endParaRPr>
          </a:p>
        </p:txBody>
      </p:sp>
      <p:grpSp>
        <p:nvGrpSpPr>
          <p:cNvPr id="20" name="Group 19">
            <a:extLst>
              <a:ext uri="{FF2B5EF4-FFF2-40B4-BE49-F238E27FC236}">
                <a16:creationId xmlns:a16="http://schemas.microsoft.com/office/drawing/2014/main" id="{9EA51A8D-F7B8-FC49-9EA0-1C56E3899498}"/>
              </a:ext>
            </a:extLst>
          </p:cNvPr>
          <p:cNvGrpSpPr/>
          <p:nvPr/>
        </p:nvGrpSpPr>
        <p:grpSpPr>
          <a:xfrm>
            <a:off x="428329" y="810706"/>
            <a:ext cx="5367893" cy="1066800"/>
            <a:chOff x="457200" y="1524000"/>
            <a:chExt cx="5367893" cy="1066800"/>
          </a:xfrm>
        </p:grpSpPr>
        <p:sp>
          <p:nvSpPr>
            <p:cNvPr id="22" name="Text Box 9">
              <a:extLst>
                <a:ext uri="{FF2B5EF4-FFF2-40B4-BE49-F238E27FC236}">
                  <a16:creationId xmlns:a16="http://schemas.microsoft.com/office/drawing/2014/main" id="{8CAE7D86-B451-8A47-B9F1-BD09DDAF32AD}"/>
                </a:ext>
              </a:extLst>
            </p:cNvPr>
            <p:cNvSpPr txBox="1">
              <a:spLocks noChangeArrowheads="1"/>
            </p:cNvSpPr>
            <p:nvPr/>
          </p:nvSpPr>
          <p:spPr bwMode="auto">
            <a:xfrm>
              <a:off x="457200" y="1524000"/>
              <a:ext cx="5367893" cy="1066800"/>
            </a:xfrm>
            <a:prstGeom prst="rect">
              <a:avLst/>
            </a:prstGeom>
            <a:solidFill>
              <a:schemeClr val="bg1"/>
            </a:solidFill>
            <a:ln w="9525">
              <a:solidFill>
                <a:schemeClr val="bg1">
                  <a:lumMod val="50000"/>
                </a:schemeClr>
              </a:solidFill>
              <a:miter lim="800000"/>
              <a:headEnd/>
              <a:tailEnd/>
            </a:ln>
            <a:effectLst>
              <a:outerShdw blurRad="50800" dist="38100" dir="2700000" algn="tl" rotWithShape="0">
                <a:prstClr val="black">
                  <a:alpha val="40000"/>
                </a:prstClr>
              </a:outerShdw>
            </a:effectLst>
          </p:spPr>
          <p:txBody>
            <a:bodyPr lIns="201600" tIns="46800" rIns="0" bIns="46800" anchor="ctr"/>
            <a:lstStyle>
              <a:lvl1pPr marL="342900" indent="-342900">
                <a:defRPr sz="2400">
                  <a:solidFill>
                    <a:schemeClr val="tx1"/>
                  </a:solidFill>
                  <a:latin typeface="Arial" charset="0"/>
                  <a:ea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algn="l">
                <a:lnSpc>
                  <a:spcPct val="90000"/>
                </a:lnSpc>
                <a:spcBef>
                  <a:spcPts val="400"/>
                </a:spcBef>
                <a:buClr>
                  <a:srgbClr val="006600"/>
                </a:buClr>
                <a:buSzPct val="85000"/>
                <a:defRPr/>
              </a:pPr>
              <a:endParaRPr lang="en-US" sz="1400" dirty="0">
                <a:latin typeface="Consolas" charset="0"/>
                <a:ea typeface="Arial Unicode MS" charset="0"/>
                <a:cs typeface="Consolas" charset="0"/>
              </a:endParaRPr>
            </a:p>
          </p:txBody>
        </p:sp>
        <p:grpSp>
          <p:nvGrpSpPr>
            <p:cNvPr id="25" name="Group 6">
              <a:extLst>
                <a:ext uri="{FF2B5EF4-FFF2-40B4-BE49-F238E27FC236}">
                  <a16:creationId xmlns:a16="http://schemas.microsoft.com/office/drawing/2014/main" id="{77F150A8-204D-D549-B94E-7B286B8C2272}"/>
                </a:ext>
              </a:extLst>
            </p:cNvPr>
            <p:cNvGrpSpPr>
              <a:grpSpLocks/>
            </p:cNvGrpSpPr>
            <p:nvPr/>
          </p:nvGrpSpPr>
          <p:grpSpPr bwMode="auto">
            <a:xfrm>
              <a:off x="644578" y="1676398"/>
              <a:ext cx="5081171" cy="762001"/>
              <a:chOff x="1187491" y="1997308"/>
              <a:chExt cx="5080948" cy="762438"/>
            </a:xfrm>
          </p:grpSpPr>
          <p:sp>
            <p:nvSpPr>
              <p:cNvPr id="26" name="Rectangle 148">
                <a:extLst>
                  <a:ext uri="{FF2B5EF4-FFF2-40B4-BE49-F238E27FC236}">
                    <a16:creationId xmlns:a16="http://schemas.microsoft.com/office/drawing/2014/main" id="{A1CE50F8-295E-5E44-9E10-2ED6B0417EE5}"/>
                  </a:ext>
                </a:extLst>
              </p:cNvPr>
              <p:cNvSpPr>
                <a:spLocks noChangeArrowheads="1"/>
              </p:cNvSpPr>
              <p:nvPr/>
            </p:nvSpPr>
            <p:spPr bwMode="auto">
              <a:xfrm>
                <a:off x="1187491" y="2132856"/>
                <a:ext cx="2718851" cy="57659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2075" tIns="46038" rIns="92075" bIns="46038"/>
              <a:lstStyle/>
              <a:p>
                <a:pPr algn="l">
                  <a:spcBef>
                    <a:spcPts val="960"/>
                  </a:spcBef>
                  <a:buClr>
                    <a:srgbClr val="006600"/>
                  </a:buClr>
                  <a:buSzPct val="85000"/>
                  <a:defRPr/>
                </a:pPr>
                <a:r>
                  <a:rPr lang="en-US" sz="1600" dirty="0" err="1">
                    <a:latin typeface="Times New Roman"/>
                    <a:cs typeface="Times New Roman"/>
                  </a:rPr>
                  <a:t>Alg</a:t>
                </a:r>
                <a:r>
                  <a:rPr lang="en-US" sz="1600" dirty="0">
                    <a:latin typeface="Times New Roman"/>
                    <a:cs typeface="Times New Roman"/>
                  </a:rPr>
                  <a:t> </a:t>
                </a:r>
                <a:r>
                  <a:rPr lang="en-US" sz="1600" spc="100" dirty="0">
                    <a:latin typeface="Times New Roman"/>
                    <a:cs typeface="Times New Roman"/>
                  </a:rPr>
                  <a:t>(logical </a:t>
                </a:r>
                <a:r>
                  <a:rPr lang="en-US" sz="1600" dirty="0">
                    <a:latin typeface="Times New Roman"/>
                    <a:cs typeface="Times New Roman"/>
                  </a:rPr>
                  <a:t>statement)  </a:t>
                </a:r>
                <a:r>
                  <a:rPr lang="en-US" sz="2000" dirty="0">
                    <a:latin typeface="Times New Roman"/>
                    <a:cs typeface="Times New Roman"/>
                  </a:rPr>
                  <a:t>=</a:t>
                </a:r>
                <a:r>
                  <a:rPr lang="en-US" sz="1600" dirty="0">
                    <a:latin typeface="Times New Roman"/>
                    <a:cs typeface="Times New Roman"/>
                  </a:rPr>
                  <a:t> </a:t>
                </a:r>
              </a:p>
            </p:txBody>
          </p:sp>
          <p:sp>
            <p:nvSpPr>
              <p:cNvPr id="27" name="Rectangle 148">
                <a:extLst>
                  <a:ext uri="{FF2B5EF4-FFF2-40B4-BE49-F238E27FC236}">
                    <a16:creationId xmlns:a16="http://schemas.microsoft.com/office/drawing/2014/main" id="{4F02C255-E3D1-4F4F-9D7E-33DD9A3A9E5D}"/>
                  </a:ext>
                </a:extLst>
              </p:cNvPr>
              <p:cNvSpPr>
                <a:spLocks noChangeArrowheads="1"/>
              </p:cNvSpPr>
              <p:nvPr/>
            </p:nvSpPr>
            <p:spPr bwMode="auto">
              <a:xfrm>
                <a:off x="3848500" y="1997309"/>
                <a:ext cx="2419939" cy="7624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2075" tIns="46038" rIns="92075" bIns="46038"/>
              <a:lstStyle/>
              <a:p>
                <a:pPr algn="l">
                  <a:spcBef>
                    <a:spcPts val="600"/>
                  </a:spcBef>
                  <a:buClr>
                    <a:srgbClr val="006600"/>
                  </a:buClr>
                  <a:buSzPct val="85000"/>
                </a:pPr>
                <a:r>
                  <a:rPr lang="en-US" sz="1600" dirty="0">
                    <a:latin typeface="Times New Roman" charset="0"/>
                    <a:cs typeface="Times New Roman" charset="0"/>
                  </a:rPr>
                  <a:t>0   if the statement is false</a:t>
                </a:r>
              </a:p>
              <a:p>
                <a:pPr algn="l">
                  <a:spcBef>
                    <a:spcPts val="600"/>
                  </a:spcBef>
                  <a:buClr>
                    <a:srgbClr val="006600"/>
                  </a:buClr>
                  <a:buSzPct val="85000"/>
                </a:pPr>
                <a:r>
                  <a:rPr lang="en-US" sz="1600" dirty="0">
                    <a:latin typeface="Times New Roman" charset="0"/>
                    <a:cs typeface="Times New Roman" charset="0"/>
                  </a:rPr>
                  <a:t>1   if the statement is true </a:t>
                </a:r>
              </a:p>
            </p:txBody>
          </p:sp>
          <p:sp>
            <p:nvSpPr>
              <p:cNvPr id="29" name="Left Brace 3">
                <a:extLst>
                  <a:ext uri="{FF2B5EF4-FFF2-40B4-BE49-F238E27FC236}">
                    <a16:creationId xmlns:a16="http://schemas.microsoft.com/office/drawing/2014/main" id="{E5BA2E8B-0B59-EF48-986B-65FECDAA45AA}"/>
                  </a:ext>
                </a:extLst>
              </p:cNvPr>
              <p:cNvSpPr>
                <a:spLocks/>
              </p:cNvSpPr>
              <p:nvPr/>
            </p:nvSpPr>
            <p:spPr bwMode="auto">
              <a:xfrm>
                <a:off x="3712862" y="1997308"/>
                <a:ext cx="193480" cy="686194"/>
              </a:xfrm>
              <a:prstGeom prst="leftBrace">
                <a:avLst>
                  <a:gd name="adj1" fmla="val 56308"/>
                  <a:gd name="adj2" fmla="val 50000"/>
                </a:avLst>
              </a:prstGeom>
              <a:noFill/>
              <a:ln w="12700">
                <a:solidFill>
                  <a:schemeClr val="tx1"/>
                </a:solidFill>
                <a:round/>
                <a:headEnd/>
                <a:tailEnd/>
              </a:ln>
            </p:spPr>
            <p:txBody>
              <a:bodyPr wrap="none" anchor="ctr"/>
              <a:lstStyle/>
              <a:p>
                <a:endParaRPr lang="en-US" sz="1600" b="1" dirty="0">
                  <a:latin typeface="Times New Roman" charset="0"/>
                  <a:cs typeface="Times New Roman" charset="0"/>
                </a:endParaRPr>
              </a:p>
            </p:txBody>
          </p:sp>
        </p:grpSp>
      </p:grpSp>
    </p:spTree>
    <p:extLst>
      <p:ext uri="{BB962C8B-B14F-4D97-AF65-F5344CB8AC3E}">
        <p14:creationId xmlns:p14="http://schemas.microsoft.com/office/powerpoint/2010/main" val="77899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p:bldP spid="19" grpId="0"/>
      <p:bldP spid="28"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2"/>
          <p:cNvSpPr>
            <a:spLocks noGrp="1" noChangeArrowheads="1"/>
          </p:cNvSpPr>
          <p:nvPr>
            <p:ph type="title" idx="4294967295"/>
          </p:nvPr>
        </p:nvSpPr>
        <p:spPr/>
        <p:txBody>
          <a:bodyPr/>
          <a:lstStyle/>
          <a:p>
            <a:pPr>
              <a:defRPr/>
            </a:pPr>
            <a:r>
              <a:rPr lang="en-US" dirty="0"/>
              <a:t>Computable functions</a:t>
            </a:r>
          </a:p>
        </p:txBody>
      </p:sp>
      <p:sp>
        <p:nvSpPr>
          <p:cNvPr id="75780" name="Rectangle 148"/>
          <p:cNvSpPr>
            <a:spLocks noChangeArrowheads="1"/>
          </p:cNvSpPr>
          <p:nvPr/>
        </p:nvSpPr>
        <p:spPr bwMode="auto">
          <a:xfrm>
            <a:off x="611188" y="981075"/>
            <a:ext cx="2881312" cy="30956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2075" tIns="46038" rIns="92075" bIns="46038"/>
          <a:lstStyle/>
          <a:p>
            <a:pPr algn="l">
              <a:spcBef>
                <a:spcPts val="600"/>
              </a:spcBef>
              <a:buSzPct val="100000"/>
            </a:pPr>
            <a:r>
              <a:rPr lang="en-US" sz="1800" i="1" dirty="0">
                <a:latin typeface="Times New Roman" charset="0"/>
                <a:cs typeface="Times New Roman" charset="0"/>
              </a:rPr>
              <a:t>x </a:t>
            </a:r>
            <a:r>
              <a:rPr lang="en-US" sz="1800" dirty="0">
                <a:latin typeface="Times New Roman" charset="0"/>
                <a:cs typeface="Times New Roman" charset="0"/>
              </a:rPr>
              <a:t>+ 1</a:t>
            </a:r>
          </a:p>
          <a:p>
            <a:pPr algn="l">
              <a:spcBef>
                <a:spcPts val="600"/>
              </a:spcBef>
              <a:buSzPct val="100000"/>
            </a:pPr>
            <a:r>
              <a:rPr lang="en-US" sz="1800" i="1" dirty="0">
                <a:latin typeface="Times New Roman" charset="0"/>
                <a:cs typeface="Times New Roman" charset="0"/>
              </a:rPr>
              <a:t>x </a:t>
            </a:r>
            <a:r>
              <a:rPr lang="en-US" sz="1800" dirty="0">
                <a:latin typeface="Times New Roman" charset="0"/>
                <a:cs typeface="Times New Roman" charset="0"/>
              </a:rPr>
              <a:t>+ y</a:t>
            </a:r>
          </a:p>
          <a:p>
            <a:pPr algn="l">
              <a:spcBef>
                <a:spcPts val="600"/>
              </a:spcBef>
              <a:buSzPct val="100000"/>
            </a:pPr>
            <a:r>
              <a:rPr lang="en-US" sz="1800" dirty="0">
                <a:latin typeface="Times New Roman" charset="0"/>
                <a:cs typeface="Times New Roman" charset="0"/>
              </a:rPr>
              <a:t>x – y</a:t>
            </a:r>
          </a:p>
          <a:p>
            <a:pPr algn="l">
              <a:spcBef>
                <a:spcPts val="600"/>
              </a:spcBef>
              <a:buSzPct val="100000"/>
            </a:pPr>
            <a:r>
              <a:rPr lang="en-US" sz="1800" dirty="0">
                <a:latin typeface="Times New Roman" charset="0"/>
                <a:cs typeface="Times New Roman" charset="0"/>
              </a:rPr>
              <a:t>x * y</a:t>
            </a:r>
          </a:p>
          <a:p>
            <a:pPr algn="l">
              <a:spcBef>
                <a:spcPts val="600"/>
              </a:spcBef>
              <a:buSzPct val="100000"/>
            </a:pPr>
            <a:r>
              <a:rPr lang="en-US" sz="1800" dirty="0">
                <a:latin typeface="Times New Roman" charset="0"/>
                <a:cs typeface="Times New Roman" charset="0"/>
              </a:rPr>
              <a:t>x</a:t>
            </a:r>
            <a:r>
              <a:rPr lang="en-US" sz="1800" baseline="30000" dirty="0">
                <a:latin typeface="Times New Roman" charset="0"/>
                <a:cs typeface="Times New Roman" charset="0"/>
              </a:rPr>
              <a:t>y</a:t>
            </a:r>
          </a:p>
          <a:p>
            <a:pPr algn="l">
              <a:spcBef>
                <a:spcPts val="600"/>
              </a:spcBef>
              <a:buSzPct val="100000"/>
            </a:pPr>
            <a:r>
              <a:rPr lang="en-US" sz="1800" dirty="0">
                <a:latin typeface="Times New Roman" charset="0"/>
                <a:cs typeface="Times New Roman" charset="0"/>
              </a:rPr>
              <a:t>x / y</a:t>
            </a:r>
          </a:p>
          <a:p>
            <a:pPr algn="l">
              <a:spcBef>
                <a:spcPts val="600"/>
              </a:spcBef>
              <a:buSzPct val="100000"/>
            </a:pPr>
            <a:r>
              <a:rPr lang="en-US" sz="1800" dirty="0">
                <a:latin typeface="Times New Roman" charset="0"/>
                <a:cs typeface="Times New Roman" charset="0"/>
              </a:rPr>
              <a:t>5x</a:t>
            </a:r>
            <a:r>
              <a:rPr lang="en-US" sz="1800" baseline="30000" dirty="0">
                <a:latin typeface="Times New Roman" charset="0"/>
                <a:cs typeface="Times New Roman" charset="0"/>
              </a:rPr>
              <a:t>3</a:t>
            </a:r>
            <a:r>
              <a:rPr lang="en-US" sz="1800" dirty="0">
                <a:latin typeface="Times New Roman" charset="0"/>
                <a:cs typeface="Times New Roman" charset="0"/>
              </a:rPr>
              <a:t> – 16x</a:t>
            </a:r>
            <a:r>
              <a:rPr lang="en-US" sz="1800" baseline="30000" dirty="0">
                <a:latin typeface="Times New Roman" charset="0"/>
                <a:cs typeface="Times New Roman" charset="0"/>
              </a:rPr>
              <a:t>2 </a:t>
            </a:r>
            <a:r>
              <a:rPr lang="en-US" sz="1800" dirty="0">
                <a:latin typeface="Times New Roman" charset="0"/>
                <a:cs typeface="Times New Roman" charset="0"/>
              </a:rPr>
              <a:t>+ 11x – 7</a:t>
            </a:r>
          </a:p>
          <a:p>
            <a:pPr algn="l">
              <a:spcBef>
                <a:spcPts val="0"/>
              </a:spcBef>
              <a:buSzPct val="100000"/>
            </a:pPr>
            <a:r>
              <a:rPr lang="en-US" sz="1800" dirty="0">
                <a:latin typeface="Times New Roman" charset="0"/>
                <a:cs typeface="Times New Roman" charset="0"/>
              </a:rPr>
              <a:t>...  </a:t>
            </a:r>
          </a:p>
          <a:p>
            <a:pPr algn="l">
              <a:spcBef>
                <a:spcPct val="100000"/>
              </a:spcBef>
              <a:buClr>
                <a:srgbClr val="006600"/>
              </a:buClr>
              <a:buSzPct val="85000"/>
            </a:pPr>
            <a:endParaRPr lang="en-US" dirty="0">
              <a:latin typeface="Times New Roman" charset="0"/>
              <a:cs typeface="Times New Roman" charset="0"/>
            </a:endParaRPr>
          </a:p>
        </p:txBody>
      </p:sp>
      <p:sp>
        <p:nvSpPr>
          <p:cNvPr id="10" name="Rectangle 148"/>
          <p:cNvSpPr>
            <a:spLocks noChangeArrowheads="1"/>
          </p:cNvSpPr>
          <p:nvPr/>
        </p:nvSpPr>
        <p:spPr bwMode="auto">
          <a:xfrm>
            <a:off x="395288" y="4038600"/>
            <a:ext cx="8443912" cy="2667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2075" tIns="46038" rIns="92075" bIns="46038"/>
          <a:lstStyle/>
          <a:p>
            <a:pPr algn="l">
              <a:spcBef>
                <a:spcPts val="1075"/>
              </a:spcBef>
              <a:buClr>
                <a:srgbClr val="006600"/>
              </a:buClr>
              <a:buSzPct val="80000"/>
            </a:pPr>
            <a:r>
              <a:rPr lang="en-US" sz="2000" i="1" dirty="0">
                <a:latin typeface="Times New Roman" charset="0"/>
                <a:cs typeface="Times New Roman" charset="0"/>
              </a:rPr>
              <a:t>Can we compute anything we want?</a:t>
            </a:r>
          </a:p>
        </p:txBody>
      </p:sp>
      <p:sp>
        <p:nvSpPr>
          <p:cNvPr id="8" name="AutoShape 4" descr="Bouquet"/>
          <p:cNvSpPr>
            <a:spLocks/>
          </p:cNvSpPr>
          <p:nvPr/>
        </p:nvSpPr>
        <p:spPr bwMode="auto">
          <a:xfrm>
            <a:off x="2971800" y="1066800"/>
            <a:ext cx="304800" cy="2514600"/>
          </a:xfrm>
          <a:prstGeom prst="rightBrace">
            <a:avLst>
              <a:gd name="adj1" fmla="val 25000"/>
              <a:gd name="adj2" fmla="val 50000"/>
            </a:avLst>
          </a:prstGeom>
          <a:noFill/>
          <a:ln w="9525">
            <a:solidFill>
              <a:schemeClr val="tx1"/>
            </a:solidFill>
            <a:round/>
            <a:headEnd/>
            <a:tailEnd/>
          </a:ln>
          <a:effectLst/>
          <a:extLst>
            <a:ext uri="{909E8E84-426E-40dd-AFC4-6F175D3DCCD1}">
              <a14:hiddenFill xmlns="" xmlns:a14="http://schemas.microsoft.com/office/drawing/2010/main">
                <a:blipFill dpi="0" rotWithShape="0">
                  <a:blip r:embed="rId3"/>
                  <a:srcRect/>
                  <a:tile tx="0" ty="0" sx="100000" sy="100000" flip="none" algn="tl"/>
                </a:blip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sp>
        <p:nvSpPr>
          <p:cNvPr id="9" name="Text Box 5" descr="Bouquet"/>
          <p:cNvSpPr txBox="1">
            <a:spLocks noChangeArrowheads="1"/>
          </p:cNvSpPr>
          <p:nvPr/>
        </p:nvSpPr>
        <p:spPr bwMode="auto">
          <a:xfrm>
            <a:off x="3352800" y="1676400"/>
            <a:ext cx="1447800" cy="1077218"/>
          </a:xfrm>
          <a:prstGeom prst="rect">
            <a:avLst/>
          </a:prstGeom>
          <a:noFill/>
          <a:ln>
            <a:noFill/>
          </a:ln>
          <a:effectLst/>
          <a:extLst>
            <a:ext uri="{909E8E84-426E-40dd-AFC4-6F175D3DCCD1}">
              <a14:hiddenFill xmlns="" xmlns:a14="http://schemas.microsoft.com/office/drawing/2010/main">
                <a:blipFill dpi="0" rotWithShape="0">
                  <a:blip r:embed="rId3"/>
                  <a:srcRect/>
                  <a:tile tx="0" ty="0" sx="100000" sy="100000" flip="none" algn="tl"/>
                </a:blip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l">
              <a:spcBef>
                <a:spcPct val="50000"/>
              </a:spcBef>
              <a:defRPr/>
            </a:pPr>
            <a:r>
              <a:rPr lang="en-US" sz="1600" dirty="0">
                <a:latin typeface="Times New Roman"/>
                <a:cs typeface="Times New Roman"/>
              </a:rPr>
              <a:t>Turing showed that all these functions are computable</a:t>
            </a:r>
          </a:p>
        </p:txBody>
      </p:sp>
    </p:spTree>
    <p:extLst>
      <p:ext uri="{BB962C8B-B14F-4D97-AF65-F5344CB8AC3E}">
        <p14:creationId xmlns:p14="http://schemas.microsoft.com/office/powerpoint/2010/main" val="2241429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2"/>
          <p:cNvSpPr>
            <a:spLocks noGrp="1" noChangeArrowheads="1"/>
          </p:cNvSpPr>
          <p:nvPr>
            <p:ph type="title" idx="4294967295"/>
          </p:nvPr>
        </p:nvSpPr>
        <p:spPr/>
        <p:txBody>
          <a:bodyPr/>
          <a:lstStyle/>
          <a:p>
            <a:pPr>
              <a:defRPr/>
            </a:pPr>
            <a:r>
              <a:rPr lang="en-US" dirty="0"/>
              <a:t>Computable functions</a:t>
            </a:r>
          </a:p>
        </p:txBody>
      </p:sp>
      <p:sp>
        <p:nvSpPr>
          <p:cNvPr id="75780" name="Rectangle 148"/>
          <p:cNvSpPr>
            <a:spLocks noChangeArrowheads="1"/>
          </p:cNvSpPr>
          <p:nvPr/>
        </p:nvSpPr>
        <p:spPr bwMode="auto">
          <a:xfrm>
            <a:off x="611188" y="981075"/>
            <a:ext cx="2881312" cy="30956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2075" tIns="46038" rIns="92075" bIns="46038"/>
          <a:lstStyle/>
          <a:p>
            <a:pPr algn="l">
              <a:spcBef>
                <a:spcPts val="600"/>
              </a:spcBef>
              <a:buSzPct val="100000"/>
            </a:pPr>
            <a:r>
              <a:rPr lang="en-US" sz="1800" i="1" dirty="0">
                <a:latin typeface="Times New Roman" charset="0"/>
                <a:cs typeface="Times New Roman" charset="0"/>
              </a:rPr>
              <a:t>x </a:t>
            </a:r>
            <a:r>
              <a:rPr lang="en-US" sz="1800" dirty="0">
                <a:latin typeface="Times New Roman" charset="0"/>
                <a:cs typeface="Times New Roman" charset="0"/>
              </a:rPr>
              <a:t>+ 1</a:t>
            </a:r>
          </a:p>
          <a:p>
            <a:pPr algn="l">
              <a:spcBef>
                <a:spcPts val="600"/>
              </a:spcBef>
              <a:buSzPct val="100000"/>
            </a:pPr>
            <a:r>
              <a:rPr lang="en-US" sz="1800" i="1" dirty="0">
                <a:latin typeface="Times New Roman" charset="0"/>
                <a:cs typeface="Times New Roman" charset="0"/>
              </a:rPr>
              <a:t>x </a:t>
            </a:r>
            <a:r>
              <a:rPr lang="en-US" sz="1800" dirty="0">
                <a:latin typeface="Times New Roman" charset="0"/>
                <a:cs typeface="Times New Roman" charset="0"/>
              </a:rPr>
              <a:t>+ y</a:t>
            </a:r>
          </a:p>
          <a:p>
            <a:pPr algn="l">
              <a:spcBef>
                <a:spcPts val="600"/>
              </a:spcBef>
              <a:buSzPct val="100000"/>
            </a:pPr>
            <a:r>
              <a:rPr lang="en-US" sz="1800" dirty="0">
                <a:latin typeface="Times New Roman" charset="0"/>
                <a:cs typeface="Times New Roman" charset="0"/>
              </a:rPr>
              <a:t>x – y</a:t>
            </a:r>
          </a:p>
          <a:p>
            <a:pPr algn="l">
              <a:spcBef>
                <a:spcPts val="600"/>
              </a:spcBef>
              <a:buSzPct val="100000"/>
            </a:pPr>
            <a:r>
              <a:rPr lang="en-US" sz="1800" dirty="0">
                <a:latin typeface="Times New Roman" charset="0"/>
                <a:cs typeface="Times New Roman" charset="0"/>
              </a:rPr>
              <a:t>x * y</a:t>
            </a:r>
          </a:p>
          <a:p>
            <a:pPr algn="l">
              <a:spcBef>
                <a:spcPts val="600"/>
              </a:spcBef>
              <a:buSzPct val="100000"/>
            </a:pPr>
            <a:r>
              <a:rPr lang="en-US" sz="1800" dirty="0">
                <a:latin typeface="Times New Roman" charset="0"/>
                <a:cs typeface="Times New Roman" charset="0"/>
              </a:rPr>
              <a:t>x</a:t>
            </a:r>
            <a:r>
              <a:rPr lang="en-US" sz="1800" baseline="30000" dirty="0">
                <a:latin typeface="Times New Roman" charset="0"/>
                <a:cs typeface="Times New Roman" charset="0"/>
              </a:rPr>
              <a:t>y</a:t>
            </a:r>
          </a:p>
          <a:p>
            <a:pPr algn="l">
              <a:spcBef>
                <a:spcPts val="600"/>
              </a:spcBef>
              <a:buSzPct val="100000"/>
            </a:pPr>
            <a:r>
              <a:rPr lang="en-US" sz="1800" dirty="0">
                <a:latin typeface="Times New Roman" charset="0"/>
                <a:cs typeface="Times New Roman" charset="0"/>
              </a:rPr>
              <a:t>x / y</a:t>
            </a:r>
          </a:p>
          <a:p>
            <a:pPr algn="l">
              <a:spcBef>
                <a:spcPts val="600"/>
              </a:spcBef>
              <a:buSzPct val="100000"/>
            </a:pPr>
            <a:r>
              <a:rPr lang="en-US" sz="1800" dirty="0">
                <a:latin typeface="Times New Roman" charset="0"/>
                <a:cs typeface="Times New Roman" charset="0"/>
              </a:rPr>
              <a:t>5x</a:t>
            </a:r>
            <a:r>
              <a:rPr lang="en-US" sz="1800" baseline="30000" dirty="0">
                <a:latin typeface="Times New Roman" charset="0"/>
                <a:cs typeface="Times New Roman" charset="0"/>
              </a:rPr>
              <a:t>3</a:t>
            </a:r>
            <a:r>
              <a:rPr lang="en-US" sz="1800" dirty="0">
                <a:latin typeface="Times New Roman" charset="0"/>
                <a:cs typeface="Times New Roman" charset="0"/>
              </a:rPr>
              <a:t> – 16x</a:t>
            </a:r>
            <a:r>
              <a:rPr lang="en-US" sz="1800" baseline="30000" dirty="0">
                <a:latin typeface="Times New Roman" charset="0"/>
                <a:cs typeface="Times New Roman" charset="0"/>
              </a:rPr>
              <a:t>2 </a:t>
            </a:r>
            <a:r>
              <a:rPr lang="en-US" sz="1800" dirty="0">
                <a:latin typeface="Times New Roman" charset="0"/>
                <a:cs typeface="Times New Roman" charset="0"/>
              </a:rPr>
              <a:t>+ 11x – 7</a:t>
            </a:r>
          </a:p>
          <a:p>
            <a:pPr algn="l">
              <a:spcBef>
                <a:spcPts val="0"/>
              </a:spcBef>
              <a:buSzPct val="100000"/>
            </a:pPr>
            <a:r>
              <a:rPr lang="en-US" sz="1800" dirty="0">
                <a:latin typeface="Times New Roman" charset="0"/>
                <a:cs typeface="Times New Roman" charset="0"/>
              </a:rPr>
              <a:t>...  </a:t>
            </a:r>
          </a:p>
          <a:p>
            <a:pPr algn="l">
              <a:spcBef>
                <a:spcPct val="100000"/>
              </a:spcBef>
              <a:buClr>
                <a:srgbClr val="006600"/>
              </a:buClr>
              <a:buSzPct val="85000"/>
            </a:pPr>
            <a:endParaRPr lang="en-US" dirty="0">
              <a:latin typeface="Times New Roman" charset="0"/>
              <a:cs typeface="Times New Roman" charset="0"/>
            </a:endParaRPr>
          </a:p>
        </p:txBody>
      </p:sp>
      <p:sp>
        <p:nvSpPr>
          <p:cNvPr id="10" name="Rectangle 148"/>
          <p:cNvSpPr>
            <a:spLocks noChangeArrowheads="1"/>
          </p:cNvSpPr>
          <p:nvPr/>
        </p:nvSpPr>
        <p:spPr bwMode="auto">
          <a:xfrm>
            <a:off x="395288" y="4038600"/>
            <a:ext cx="8443912" cy="2667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2075" tIns="46038" rIns="92075" bIns="46038"/>
          <a:lstStyle/>
          <a:p>
            <a:pPr algn="l">
              <a:spcBef>
                <a:spcPts val="1075"/>
              </a:spcBef>
              <a:buClr>
                <a:srgbClr val="006600"/>
              </a:buClr>
              <a:buSzPct val="80000"/>
            </a:pPr>
            <a:r>
              <a:rPr lang="en-US" sz="2000" i="1" dirty="0">
                <a:latin typeface="Times New Roman" charset="0"/>
                <a:cs typeface="Times New Roman" charset="0"/>
              </a:rPr>
              <a:t>Can we compute anything we want?</a:t>
            </a:r>
          </a:p>
          <a:p>
            <a:pPr algn="l">
              <a:spcBef>
                <a:spcPts val="1200"/>
              </a:spcBef>
              <a:buClr>
                <a:srgbClr val="006600"/>
              </a:buClr>
              <a:buSzPct val="80000"/>
            </a:pPr>
            <a:r>
              <a:rPr lang="en-US" sz="2000" u="sng" dirty="0">
                <a:latin typeface="Times New Roman" charset="0"/>
                <a:cs typeface="Times New Roman" charset="0"/>
              </a:rPr>
              <a:t>Turing’s historical result:</a:t>
            </a:r>
          </a:p>
        </p:txBody>
      </p:sp>
      <p:sp>
        <p:nvSpPr>
          <p:cNvPr id="8" name="AutoShape 4" descr="Bouquet"/>
          <p:cNvSpPr>
            <a:spLocks/>
          </p:cNvSpPr>
          <p:nvPr/>
        </p:nvSpPr>
        <p:spPr bwMode="auto">
          <a:xfrm>
            <a:off x="2971800" y="1066800"/>
            <a:ext cx="304800" cy="2514600"/>
          </a:xfrm>
          <a:prstGeom prst="rightBrace">
            <a:avLst>
              <a:gd name="adj1" fmla="val 25000"/>
              <a:gd name="adj2" fmla="val 50000"/>
            </a:avLst>
          </a:prstGeom>
          <a:noFill/>
          <a:ln w="9525">
            <a:solidFill>
              <a:schemeClr val="tx1"/>
            </a:solidFill>
            <a:round/>
            <a:headEnd/>
            <a:tailEnd/>
          </a:ln>
          <a:effectLst/>
          <a:extLst>
            <a:ext uri="{909E8E84-426E-40dd-AFC4-6F175D3DCCD1}">
              <a14:hiddenFill xmlns="" xmlns:a14="http://schemas.microsoft.com/office/drawing/2010/main">
                <a:blipFill dpi="0" rotWithShape="0">
                  <a:blip r:embed="rId3"/>
                  <a:srcRect/>
                  <a:tile tx="0" ty="0" sx="100000" sy="100000" flip="none" algn="tl"/>
                </a:blip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sp>
        <p:nvSpPr>
          <p:cNvPr id="9" name="Text Box 5" descr="Bouquet"/>
          <p:cNvSpPr txBox="1">
            <a:spLocks noChangeArrowheads="1"/>
          </p:cNvSpPr>
          <p:nvPr/>
        </p:nvSpPr>
        <p:spPr bwMode="auto">
          <a:xfrm>
            <a:off x="3352800" y="1676400"/>
            <a:ext cx="1447800" cy="1077218"/>
          </a:xfrm>
          <a:prstGeom prst="rect">
            <a:avLst/>
          </a:prstGeom>
          <a:noFill/>
          <a:ln>
            <a:noFill/>
          </a:ln>
          <a:effectLst/>
          <a:extLst>
            <a:ext uri="{909E8E84-426E-40dd-AFC4-6F175D3DCCD1}">
              <a14:hiddenFill xmlns="" xmlns:a14="http://schemas.microsoft.com/office/drawing/2010/main">
                <a:blipFill dpi="0" rotWithShape="0">
                  <a:blip r:embed="rId3"/>
                  <a:srcRect/>
                  <a:tile tx="0" ty="0" sx="100000" sy="100000" flip="none" algn="tl"/>
                </a:blip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l">
              <a:spcBef>
                <a:spcPct val="50000"/>
              </a:spcBef>
              <a:defRPr/>
            </a:pPr>
            <a:r>
              <a:rPr lang="en-US" sz="1600" dirty="0">
                <a:latin typeface="Times New Roman"/>
                <a:cs typeface="Times New Roman"/>
              </a:rPr>
              <a:t>Turing showed that all these functions are computable</a:t>
            </a:r>
          </a:p>
        </p:txBody>
      </p:sp>
      <p:sp>
        <p:nvSpPr>
          <p:cNvPr id="11" name="Rectangle 148"/>
          <p:cNvSpPr>
            <a:spLocks noChangeArrowheads="1"/>
          </p:cNvSpPr>
          <p:nvPr/>
        </p:nvSpPr>
        <p:spPr bwMode="auto">
          <a:xfrm>
            <a:off x="3124200" y="4343400"/>
            <a:ext cx="1143000" cy="1219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2075" tIns="46038" rIns="92075" bIns="46038"/>
          <a:lstStyle/>
          <a:p>
            <a:pPr algn="l">
              <a:spcBef>
                <a:spcPts val="1075"/>
              </a:spcBef>
              <a:buClr>
                <a:srgbClr val="006600"/>
              </a:buClr>
              <a:buSzPct val="80000"/>
            </a:pPr>
            <a:r>
              <a:rPr lang="en-US" sz="3600" dirty="0">
                <a:latin typeface="Times New Roman" charset="0"/>
                <a:cs typeface="Times New Roman" charset="0"/>
              </a:rPr>
              <a:t>No.</a:t>
            </a:r>
          </a:p>
        </p:txBody>
      </p:sp>
    </p:spTree>
    <p:extLst>
      <p:ext uri="{BB962C8B-B14F-4D97-AF65-F5344CB8AC3E}">
        <p14:creationId xmlns:p14="http://schemas.microsoft.com/office/powerpoint/2010/main" val="2844824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2"/>
          <p:cNvSpPr>
            <a:spLocks noGrp="1" noChangeArrowheads="1"/>
          </p:cNvSpPr>
          <p:nvPr>
            <p:ph type="title" idx="4294967295"/>
          </p:nvPr>
        </p:nvSpPr>
        <p:spPr/>
        <p:txBody>
          <a:bodyPr/>
          <a:lstStyle/>
          <a:p>
            <a:pPr>
              <a:defRPr/>
            </a:pPr>
            <a:r>
              <a:rPr lang="en-US" dirty="0"/>
              <a:t>Computable functions</a:t>
            </a:r>
          </a:p>
        </p:txBody>
      </p:sp>
      <p:sp>
        <p:nvSpPr>
          <p:cNvPr id="75780" name="Rectangle 148"/>
          <p:cNvSpPr>
            <a:spLocks noChangeArrowheads="1"/>
          </p:cNvSpPr>
          <p:nvPr/>
        </p:nvSpPr>
        <p:spPr bwMode="auto">
          <a:xfrm>
            <a:off x="611188" y="981075"/>
            <a:ext cx="2881312" cy="30956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2075" tIns="46038" rIns="92075" bIns="46038"/>
          <a:lstStyle/>
          <a:p>
            <a:pPr algn="l">
              <a:spcBef>
                <a:spcPts val="600"/>
              </a:spcBef>
              <a:buSzPct val="100000"/>
            </a:pPr>
            <a:r>
              <a:rPr lang="en-US" sz="1800" i="1" dirty="0">
                <a:latin typeface="Times New Roman" charset="0"/>
                <a:cs typeface="Times New Roman" charset="0"/>
              </a:rPr>
              <a:t>x </a:t>
            </a:r>
            <a:r>
              <a:rPr lang="en-US" sz="1800" dirty="0">
                <a:latin typeface="Times New Roman" charset="0"/>
                <a:cs typeface="Times New Roman" charset="0"/>
              </a:rPr>
              <a:t>+ 1</a:t>
            </a:r>
          </a:p>
          <a:p>
            <a:pPr algn="l">
              <a:spcBef>
                <a:spcPts val="600"/>
              </a:spcBef>
              <a:buSzPct val="100000"/>
            </a:pPr>
            <a:r>
              <a:rPr lang="en-US" sz="1800" i="1" dirty="0">
                <a:latin typeface="Times New Roman" charset="0"/>
                <a:cs typeface="Times New Roman" charset="0"/>
              </a:rPr>
              <a:t>x </a:t>
            </a:r>
            <a:r>
              <a:rPr lang="en-US" sz="1800" dirty="0">
                <a:latin typeface="Times New Roman" charset="0"/>
                <a:cs typeface="Times New Roman" charset="0"/>
              </a:rPr>
              <a:t>+ y</a:t>
            </a:r>
          </a:p>
          <a:p>
            <a:pPr algn="l">
              <a:spcBef>
                <a:spcPts val="600"/>
              </a:spcBef>
              <a:buSzPct val="100000"/>
            </a:pPr>
            <a:r>
              <a:rPr lang="en-US" sz="1800" dirty="0">
                <a:latin typeface="Times New Roman" charset="0"/>
                <a:cs typeface="Times New Roman" charset="0"/>
              </a:rPr>
              <a:t>x – y</a:t>
            </a:r>
          </a:p>
          <a:p>
            <a:pPr algn="l">
              <a:spcBef>
                <a:spcPts val="600"/>
              </a:spcBef>
              <a:buSzPct val="100000"/>
            </a:pPr>
            <a:r>
              <a:rPr lang="en-US" sz="1800" dirty="0">
                <a:latin typeface="Times New Roman" charset="0"/>
                <a:cs typeface="Times New Roman" charset="0"/>
              </a:rPr>
              <a:t>x * y</a:t>
            </a:r>
          </a:p>
          <a:p>
            <a:pPr algn="l">
              <a:spcBef>
                <a:spcPts val="600"/>
              </a:spcBef>
              <a:buSzPct val="100000"/>
            </a:pPr>
            <a:r>
              <a:rPr lang="en-US" sz="1800" dirty="0">
                <a:latin typeface="Times New Roman" charset="0"/>
                <a:cs typeface="Times New Roman" charset="0"/>
              </a:rPr>
              <a:t>x</a:t>
            </a:r>
            <a:r>
              <a:rPr lang="en-US" sz="1800" baseline="30000" dirty="0">
                <a:latin typeface="Times New Roman" charset="0"/>
                <a:cs typeface="Times New Roman" charset="0"/>
              </a:rPr>
              <a:t>y</a:t>
            </a:r>
          </a:p>
          <a:p>
            <a:pPr algn="l">
              <a:spcBef>
                <a:spcPts val="600"/>
              </a:spcBef>
              <a:buSzPct val="100000"/>
            </a:pPr>
            <a:r>
              <a:rPr lang="en-US" sz="1800" dirty="0">
                <a:latin typeface="Times New Roman" charset="0"/>
                <a:cs typeface="Times New Roman" charset="0"/>
              </a:rPr>
              <a:t>x / y</a:t>
            </a:r>
          </a:p>
          <a:p>
            <a:pPr algn="l">
              <a:spcBef>
                <a:spcPts val="600"/>
              </a:spcBef>
              <a:buSzPct val="100000"/>
            </a:pPr>
            <a:r>
              <a:rPr lang="en-US" sz="1800" dirty="0">
                <a:latin typeface="Times New Roman" charset="0"/>
                <a:cs typeface="Times New Roman" charset="0"/>
              </a:rPr>
              <a:t>5x</a:t>
            </a:r>
            <a:r>
              <a:rPr lang="en-US" sz="1800" baseline="30000" dirty="0">
                <a:latin typeface="Times New Roman" charset="0"/>
                <a:cs typeface="Times New Roman" charset="0"/>
              </a:rPr>
              <a:t>3</a:t>
            </a:r>
            <a:r>
              <a:rPr lang="en-US" sz="1800" dirty="0">
                <a:latin typeface="Times New Roman" charset="0"/>
                <a:cs typeface="Times New Roman" charset="0"/>
              </a:rPr>
              <a:t> – 16x</a:t>
            </a:r>
            <a:r>
              <a:rPr lang="en-US" sz="1800" baseline="30000" dirty="0">
                <a:latin typeface="Times New Roman" charset="0"/>
                <a:cs typeface="Times New Roman" charset="0"/>
              </a:rPr>
              <a:t>2 </a:t>
            </a:r>
            <a:r>
              <a:rPr lang="en-US" sz="1800" dirty="0">
                <a:latin typeface="Times New Roman" charset="0"/>
                <a:cs typeface="Times New Roman" charset="0"/>
              </a:rPr>
              <a:t>+ 11x – 7</a:t>
            </a:r>
          </a:p>
          <a:p>
            <a:pPr algn="l">
              <a:spcBef>
                <a:spcPts val="0"/>
              </a:spcBef>
              <a:buSzPct val="100000"/>
            </a:pPr>
            <a:r>
              <a:rPr lang="en-US" sz="1800" dirty="0">
                <a:latin typeface="Times New Roman" charset="0"/>
                <a:cs typeface="Times New Roman" charset="0"/>
              </a:rPr>
              <a:t>...  </a:t>
            </a:r>
          </a:p>
          <a:p>
            <a:pPr algn="l">
              <a:spcBef>
                <a:spcPct val="100000"/>
              </a:spcBef>
              <a:buClr>
                <a:srgbClr val="006600"/>
              </a:buClr>
              <a:buSzPct val="85000"/>
            </a:pPr>
            <a:endParaRPr lang="en-US" dirty="0">
              <a:latin typeface="Times New Roman" charset="0"/>
              <a:cs typeface="Times New Roman" charset="0"/>
            </a:endParaRPr>
          </a:p>
        </p:txBody>
      </p:sp>
      <p:sp>
        <p:nvSpPr>
          <p:cNvPr id="10" name="Rectangle 148"/>
          <p:cNvSpPr>
            <a:spLocks noChangeArrowheads="1"/>
          </p:cNvSpPr>
          <p:nvPr/>
        </p:nvSpPr>
        <p:spPr bwMode="auto">
          <a:xfrm>
            <a:off x="395288" y="4038600"/>
            <a:ext cx="8443912" cy="2667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2075" tIns="46038" rIns="92075" bIns="46038"/>
          <a:lstStyle/>
          <a:p>
            <a:pPr algn="l">
              <a:spcBef>
                <a:spcPts val="1075"/>
              </a:spcBef>
              <a:buClr>
                <a:srgbClr val="006600"/>
              </a:buClr>
              <a:buSzPct val="80000"/>
            </a:pPr>
            <a:r>
              <a:rPr lang="en-US" sz="2000" i="1" dirty="0">
                <a:latin typeface="Times New Roman" charset="0"/>
                <a:cs typeface="Times New Roman" charset="0"/>
              </a:rPr>
              <a:t>Can we compute anything we want?</a:t>
            </a:r>
          </a:p>
          <a:p>
            <a:pPr algn="l">
              <a:spcBef>
                <a:spcPts val="1200"/>
              </a:spcBef>
              <a:buClr>
                <a:srgbClr val="006600"/>
              </a:buClr>
              <a:buSzPct val="80000"/>
            </a:pPr>
            <a:r>
              <a:rPr lang="en-US" sz="2000" u="sng" dirty="0">
                <a:latin typeface="Times New Roman" charset="0"/>
                <a:cs typeface="Times New Roman" charset="0"/>
              </a:rPr>
              <a:t>Turing’s historical result:</a:t>
            </a:r>
          </a:p>
          <a:p>
            <a:pPr algn="l">
              <a:spcBef>
                <a:spcPts val="1200"/>
              </a:spcBef>
              <a:buClr>
                <a:srgbClr val="006600"/>
              </a:buClr>
              <a:buSzPct val="80000"/>
            </a:pPr>
            <a:r>
              <a:rPr lang="en-US" sz="2000" dirty="0">
                <a:latin typeface="Times New Roman" charset="0"/>
                <a:cs typeface="Times New Roman" charset="0"/>
              </a:rPr>
              <a:t>There are algorithms that cannot be implemented as Turing machines</a:t>
            </a:r>
          </a:p>
          <a:p>
            <a:pPr algn="l">
              <a:spcBef>
                <a:spcPts val="1200"/>
              </a:spcBef>
              <a:buClr>
                <a:srgbClr val="006600"/>
              </a:buClr>
              <a:buSzPct val="80000"/>
            </a:pPr>
            <a:r>
              <a:rPr lang="en-US" sz="2000" b="1" i="1" dirty="0">
                <a:latin typeface="Times New Roman" charset="0"/>
                <a:cs typeface="Times New Roman" charset="0"/>
              </a:rPr>
              <a:t>Hilbert’s decision problem is one of them.</a:t>
            </a:r>
          </a:p>
          <a:p>
            <a:pPr algn="l">
              <a:spcBef>
                <a:spcPts val="1200"/>
              </a:spcBef>
              <a:buClr>
                <a:srgbClr val="006600"/>
              </a:buClr>
              <a:buSzPct val="80000"/>
            </a:pPr>
            <a:r>
              <a:rPr lang="en-US" sz="1800" dirty="0">
                <a:latin typeface="Times New Roman" charset="0"/>
                <a:cs typeface="Times New Roman" charset="0"/>
              </a:rPr>
              <a:t>(the proof is not complicated, but requires a semester-long course in mathematical logic).</a:t>
            </a:r>
          </a:p>
        </p:txBody>
      </p:sp>
      <p:sp>
        <p:nvSpPr>
          <p:cNvPr id="8" name="AutoShape 4" descr="Bouquet"/>
          <p:cNvSpPr>
            <a:spLocks/>
          </p:cNvSpPr>
          <p:nvPr/>
        </p:nvSpPr>
        <p:spPr bwMode="auto">
          <a:xfrm>
            <a:off x="2971800" y="1066800"/>
            <a:ext cx="304800" cy="2514600"/>
          </a:xfrm>
          <a:prstGeom prst="rightBrace">
            <a:avLst>
              <a:gd name="adj1" fmla="val 25000"/>
              <a:gd name="adj2" fmla="val 50000"/>
            </a:avLst>
          </a:prstGeom>
          <a:noFill/>
          <a:ln w="9525">
            <a:solidFill>
              <a:schemeClr val="tx1"/>
            </a:solidFill>
            <a:round/>
            <a:headEnd/>
            <a:tailEnd/>
          </a:ln>
          <a:effectLst/>
          <a:extLst>
            <a:ext uri="{909E8E84-426E-40dd-AFC4-6F175D3DCCD1}">
              <a14:hiddenFill xmlns="" xmlns:a14="http://schemas.microsoft.com/office/drawing/2010/main">
                <a:blipFill dpi="0" rotWithShape="0">
                  <a:blip r:embed="rId3"/>
                  <a:srcRect/>
                  <a:tile tx="0" ty="0" sx="100000" sy="100000" flip="none" algn="tl"/>
                </a:blip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sp>
        <p:nvSpPr>
          <p:cNvPr id="9" name="Text Box 5" descr="Bouquet"/>
          <p:cNvSpPr txBox="1">
            <a:spLocks noChangeArrowheads="1"/>
          </p:cNvSpPr>
          <p:nvPr/>
        </p:nvSpPr>
        <p:spPr bwMode="auto">
          <a:xfrm>
            <a:off x="3352800" y="1676400"/>
            <a:ext cx="1447800" cy="1077218"/>
          </a:xfrm>
          <a:prstGeom prst="rect">
            <a:avLst/>
          </a:prstGeom>
          <a:noFill/>
          <a:ln>
            <a:noFill/>
          </a:ln>
          <a:effectLst/>
          <a:extLst>
            <a:ext uri="{909E8E84-426E-40dd-AFC4-6F175D3DCCD1}">
              <a14:hiddenFill xmlns="" xmlns:a14="http://schemas.microsoft.com/office/drawing/2010/main">
                <a:blipFill dpi="0" rotWithShape="0">
                  <a:blip r:embed="rId3"/>
                  <a:srcRect/>
                  <a:tile tx="0" ty="0" sx="100000" sy="100000" flip="none" algn="tl"/>
                </a:blip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l">
              <a:spcBef>
                <a:spcPct val="50000"/>
              </a:spcBef>
              <a:defRPr/>
            </a:pPr>
            <a:r>
              <a:rPr lang="en-US" sz="1600" dirty="0">
                <a:latin typeface="Times New Roman"/>
                <a:cs typeface="Times New Roman"/>
              </a:rPr>
              <a:t>Turing showed that all these functions are computable</a:t>
            </a:r>
          </a:p>
        </p:txBody>
      </p:sp>
      <p:sp>
        <p:nvSpPr>
          <p:cNvPr id="11" name="Rectangle 148"/>
          <p:cNvSpPr>
            <a:spLocks noChangeArrowheads="1"/>
          </p:cNvSpPr>
          <p:nvPr/>
        </p:nvSpPr>
        <p:spPr bwMode="auto">
          <a:xfrm>
            <a:off x="3124200" y="4343400"/>
            <a:ext cx="1143000" cy="1219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2075" tIns="46038" rIns="92075" bIns="46038"/>
          <a:lstStyle/>
          <a:p>
            <a:pPr algn="l">
              <a:spcBef>
                <a:spcPts val="1075"/>
              </a:spcBef>
              <a:buClr>
                <a:srgbClr val="006600"/>
              </a:buClr>
              <a:buSzPct val="80000"/>
            </a:pPr>
            <a:r>
              <a:rPr lang="en-US" sz="3600" dirty="0">
                <a:latin typeface="Times New Roman" charset="0"/>
                <a:cs typeface="Times New Roman" charset="0"/>
              </a:rPr>
              <a:t>No.</a:t>
            </a:r>
          </a:p>
        </p:txBody>
      </p:sp>
    </p:spTree>
    <p:extLst>
      <p:ext uri="{BB962C8B-B14F-4D97-AF65-F5344CB8AC3E}">
        <p14:creationId xmlns:p14="http://schemas.microsoft.com/office/powerpoint/2010/main" val="4218119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2"/>
          <p:cNvSpPr>
            <a:spLocks noGrp="1" noChangeArrowheads="1"/>
          </p:cNvSpPr>
          <p:nvPr>
            <p:ph type="title" idx="4294967295"/>
          </p:nvPr>
        </p:nvSpPr>
        <p:spPr/>
        <p:txBody>
          <a:bodyPr/>
          <a:lstStyle/>
          <a:p>
            <a:pPr>
              <a:defRPr/>
            </a:pPr>
            <a:r>
              <a:rPr lang="en-US" dirty="0"/>
              <a:t>Turing’s tantalizing insight </a:t>
            </a:r>
            <a:r>
              <a:rPr lang="en-US" sz="1800" dirty="0"/>
              <a:t>(among many others)</a:t>
            </a:r>
          </a:p>
        </p:txBody>
      </p:sp>
      <p:sp>
        <p:nvSpPr>
          <p:cNvPr id="11" name="Rectangle 148"/>
          <p:cNvSpPr>
            <a:spLocks noChangeArrowheads="1"/>
          </p:cNvSpPr>
          <p:nvPr/>
        </p:nvSpPr>
        <p:spPr bwMode="auto">
          <a:xfrm>
            <a:off x="323850" y="981075"/>
            <a:ext cx="8208963" cy="9350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2075" tIns="46038" rIns="92075" bIns="46038"/>
          <a:lstStyle/>
          <a:p>
            <a:pPr algn="l">
              <a:spcBef>
                <a:spcPts val="2875"/>
              </a:spcBef>
              <a:buClr>
                <a:srgbClr val="006600"/>
              </a:buClr>
              <a:buSzPct val="80000"/>
            </a:pPr>
            <a:r>
              <a:rPr lang="en-US" sz="1800" u="sng" dirty="0">
                <a:latin typeface="Times New Roman" charset="0"/>
                <a:cs typeface="Times New Roman" charset="0"/>
              </a:rPr>
              <a:t>Turing’s result</a:t>
            </a:r>
          </a:p>
          <a:p>
            <a:pPr algn="l">
              <a:spcBef>
                <a:spcPts val="1075"/>
              </a:spcBef>
              <a:buClr>
                <a:srgbClr val="006600"/>
              </a:buClr>
              <a:buSzPct val="80000"/>
            </a:pPr>
            <a:r>
              <a:rPr lang="en-US" sz="1800" dirty="0">
                <a:latin typeface="Times New Roman" charset="0"/>
                <a:cs typeface="Times New Roman" charset="0"/>
              </a:rPr>
              <a:t>There are (many) algorithms that cannot be mechanized</a:t>
            </a:r>
          </a:p>
        </p:txBody>
      </p:sp>
      <p:sp>
        <p:nvSpPr>
          <p:cNvPr id="12" name="Rectangle 148"/>
          <p:cNvSpPr>
            <a:spLocks noChangeArrowheads="1"/>
          </p:cNvSpPr>
          <p:nvPr/>
        </p:nvSpPr>
        <p:spPr bwMode="auto">
          <a:xfrm>
            <a:off x="323850" y="1989138"/>
            <a:ext cx="8208963" cy="12112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2075" tIns="46038" rIns="92075" bIns="46038"/>
          <a:lstStyle/>
          <a:p>
            <a:pPr algn="l">
              <a:spcBef>
                <a:spcPts val="2875"/>
              </a:spcBef>
              <a:buClr>
                <a:srgbClr val="006600"/>
              </a:buClr>
              <a:buSzPct val="80000"/>
            </a:pPr>
            <a:r>
              <a:rPr lang="en-US" sz="1800" u="sng" dirty="0">
                <a:latin typeface="Times New Roman" charset="0"/>
                <a:cs typeface="Times New Roman" charset="0"/>
              </a:rPr>
              <a:t>Turing-Church conjecture</a:t>
            </a:r>
          </a:p>
          <a:p>
            <a:pPr algn="l">
              <a:spcBef>
                <a:spcPts val="1075"/>
              </a:spcBef>
              <a:buClr>
                <a:srgbClr val="006600"/>
              </a:buClr>
              <a:buSzPct val="80000"/>
            </a:pPr>
            <a:r>
              <a:rPr lang="en-US" sz="1800" dirty="0">
                <a:latin typeface="Times New Roman" charset="0"/>
                <a:cs typeface="Times New Roman" charset="0"/>
              </a:rPr>
              <a:t>All computers are logically equivalent.  For every program written on any computer, there is a Turing machine that does the same thing</a:t>
            </a:r>
          </a:p>
        </p:txBody>
      </p:sp>
      <p:sp>
        <p:nvSpPr>
          <p:cNvPr id="13" name="Rectangle 148"/>
          <p:cNvSpPr>
            <a:spLocks noChangeArrowheads="1"/>
          </p:cNvSpPr>
          <p:nvPr/>
        </p:nvSpPr>
        <p:spPr bwMode="auto">
          <a:xfrm>
            <a:off x="381000" y="3505200"/>
            <a:ext cx="5243512" cy="2527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2075" tIns="46038" rIns="92075" bIns="46038"/>
          <a:lstStyle/>
          <a:p>
            <a:pPr algn="l">
              <a:spcBef>
                <a:spcPts val="1200"/>
              </a:spcBef>
              <a:buClr>
                <a:srgbClr val="006600"/>
              </a:buClr>
              <a:buSzPct val="80000"/>
              <a:defRPr/>
            </a:pPr>
            <a:r>
              <a:rPr lang="en-US" sz="1800" u="sng" dirty="0">
                <a:latin typeface="Times New Roman"/>
                <a:cs typeface="Times New Roman"/>
              </a:rPr>
              <a:t>Implication</a:t>
            </a:r>
          </a:p>
          <a:p>
            <a:pPr algn="l">
              <a:spcBef>
                <a:spcPts val="1200"/>
              </a:spcBef>
              <a:buSzPct val="100000"/>
              <a:defRPr/>
            </a:pPr>
            <a:r>
              <a:rPr lang="en-US" sz="1800" dirty="0">
                <a:latin typeface="Times New Roman"/>
                <a:cs typeface="Times New Roman"/>
              </a:rPr>
              <a:t>All computers are inherently limited.</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2"/>
          <p:cNvSpPr>
            <a:spLocks noGrp="1" noChangeArrowheads="1"/>
          </p:cNvSpPr>
          <p:nvPr>
            <p:ph type="title" idx="4294967295"/>
          </p:nvPr>
        </p:nvSpPr>
        <p:spPr/>
        <p:txBody>
          <a:bodyPr/>
          <a:lstStyle/>
          <a:p>
            <a:pPr>
              <a:defRPr/>
            </a:pPr>
            <a:r>
              <a:rPr lang="en-US" dirty="0"/>
              <a:t>Turing’s Contributions </a:t>
            </a:r>
            <a:r>
              <a:rPr lang="en-US" sz="1800" dirty="0"/>
              <a:t>(1936)</a:t>
            </a:r>
          </a:p>
        </p:txBody>
      </p:sp>
      <p:sp>
        <p:nvSpPr>
          <p:cNvPr id="18" name="Rectangle 148"/>
          <p:cNvSpPr>
            <a:spLocks noChangeArrowheads="1"/>
          </p:cNvSpPr>
          <p:nvPr/>
        </p:nvSpPr>
        <p:spPr bwMode="auto">
          <a:xfrm>
            <a:off x="468312" y="776061"/>
            <a:ext cx="8207375" cy="1512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2075" tIns="46038" rIns="92075" bIns="46038"/>
          <a:lstStyle/>
          <a:p>
            <a:pPr algn="l">
              <a:spcBef>
                <a:spcPts val="963"/>
              </a:spcBef>
              <a:buClr>
                <a:srgbClr val="006600"/>
              </a:buClr>
              <a:buSzPct val="85000"/>
            </a:pPr>
            <a:r>
              <a:rPr lang="en-US" sz="2000" u="sng" dirty="0">
                <a:latin typeface="Times New Roman" charset="0"/>
                <a:cs typeface="Times New Roman" charset="0"/>
              </a:rPr>
              <a:t>Direct contribution:</a:t>
            </a:r>
          </a:p>
          <a:p>
            <a:pPr algn="l">
              <a:spcBef>
                <a:spcPts val="963"/>
              </a:spcBef>
              <a:buClr>
                <a:srgbClr val="006600"/>
              </a:buClr>
              <a:buSzPct val="85000"/>
            </a:pPr>
            <a:r>
              <a:rPr lang="en-US" sz="1800" dirty="0">
                <a:latin typeface="Times New Roman" charset="0"/>
                <a:cs typeface="Times New Roman" charset="0"/>
              </a:rPr>
              <a:t>Computers can do many fantastic things</a:t>
            </a:r>
          </a:p>
          <a:p>
            <a:pPr algn="l">
              <a:spcBef>
                <a:spcPts val="963"/>
              </a:spcBef>
              <a:buClr>
                <a:srgbClr val="006600"/>
              </a:buClr>
              <a:buSzPct val="85000"/>
            </a:pPr>
            <a:r>
              <a:rPr lang="en-US" sz="1800" dirty="0">
                <a:latin typeface="Times New Roman" charset="0"/>
                <a:cs typeface="Times New Roman" charset="0"/>
              </a:rPr>
              <a:t>But, computers are inherently limited</a:t>
            </a:r>
          </a:p>
          <a:p>
            <a:pPr algn="l">
              <a:spcBef>
                <a:spcPts val="963"/>
              </a:spcBef>
              <a:buClr>
                <a:srgbClr val="006600"/>
              </a:buClr>
              <a:buSzPct val="85000"/>
            </a:pPr>
            <a:r>
              <a:rPr lang="en-US" sz="1800" dirty="0">
                <a:latin typeface="Times New Roman" charset="0"/>
                <a:cs typeface="Times New Roman" charset="0"/>
              </a:rPr>
              <a:t>Turing’s proof technique was brilliant, a landmark in mathematics and philosophy</a:t>
            </a:r>
          </a:p>
        </p:txBody>
      </p:sp>
      <p:sp>
        <p:nvSpPr>
          <p:cNvPr id="8" name="Rectangle 148"/>
          <p:cNvSpPr>
            <a:spLocks noChangeArrowheads="1"/>
          </p:cNvSpPr>
          <p:nvPr/>
        </p:nvSpPr>
        <p:spPr bwMode="auto">
          <a:xfrm>
            <a:off x="4427538" y="3500438"/>
            <a:ext cx="4248150" cy="24495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2075" tIns="46038" rIns="92075" bIns="46038"/>
          <a:lstStyle/>
          <a:p>
            <a:pPr marL="180975" indent="-180975" algn="l">
              <a:spcBef>
                <a:spcPts val="480"/>
              </a:spcBef>
              <a:buSzPct val="100000"/>
              <a:buFont typeface="Arial"/>
              <a:buChar char="•"/>
              <a:defRPr/>
            </a:pPr>
            <a:r>
              <a:rPr lang="en-US" sz="1800" dirty="0">
                <a:latin typeface="Times New Roman"/>
                <a:cs typeface="Times New Roman"/>
              </a:rPr>
              <a:t>programs = data</a:t>
            </a:r>
          </a:p>
          <a:p>
            <a:pPr marL="180975" indent="-180975" algn="l">
              <a:spcBef>
                <a:spcPts val="480"/>
              </a:spcBef>
              <a:buSzPct val="100000"/>
              <a:buFont typeface="Arial"/>
              <a:buChar char="•"/>
              <a:defRPr/>
            </a:pPr>
            <a:r>
              <a:rPr lang="en-US" sz="1800" dirty="0">
                <a:latin typeface="Times New Roman"/>
                <a:cs typeface="Times New Roman"/>
              </a:rPr>
              <a:t>stored program concept</a:t>
            </a:r>
          </a:p>
          <a:p>
            <a:pPr marL="180975" indent="-180975" algn="l">
              <a:spcBef>
                <a:spcPts val="480"/>
              </a:spcBef>
              <a:buSzPct val="100000"/>
              <a:buFont typeface="Arial"/>
              <a:buChar char="•"/>
              <a:defRPr/>
            </a:pPr>
            <a:r>
              <a:rPr lang="en-US" sz="1800" dirty="0">
                <a:latin typeface="Times New Roman"/>
                <a:cs typeface="Times New Roman"/>
              </a:rPr>
              <a:t>code analysis / formal verification</a:t>
            </a:r>
          </a:p>
          <a:p>
            <a:pPr marL="180975" indent="-180975" algn="l">
              <a:spcBef>
                <a:spcPts val="480"/>
              </a:spcBef>
              <a:buSzPct val="100000"/>
              <a:buFont typeface="Arial"/>
              <a:buChar char="•"/>
              <a:defRPr/>
            </a:pPr>
            <a:r>
              <a:rPr lang="en-US" sz="1800" dirty="0">
                <a:latin typeface="Times New Roman"/>
                <a:cs typeface="Times New Roman"/>
              </a:rPr>
              <a:t>virtual machines</a:t>
            </a:r>
          </a:p>
          <a:p>
            <a:pPr marL="180975" indent="-180975" algn="l">
              <a:spcBef>
                <a:spcPts val="480"/>
              </a:spcBef>
              <a:buSzPct val="100000"/>
              <a:buFont typeface="Arial"/>
              <a:buChar char="•"/>
              <a:defRPr/>
            </a:pPr>
            <a:r>
              <a:rPr lang="en-US" sz="1800" dirty="0">
                <a:latin typeface="Times New Roman"/>
                <a:cs typeface="Times New Roman"/>
              </a:rPr>
              <a:t>operating system</a:t>
            </a:r>
          </a:p>
          <a:p>
            <a:pPr marL="180975" indent="-180975" algn="l">
              <a:spcBef>
                <a:spcPts val="480"/>
              </a:spcBef>
              <a:buSzPct val="100000"/>
              <a:buFont typeface="Arial"/>
              <a:buChar char="•"/>
              <a:defRPr/>
            </a:pPr>
            <a:r>
              <a:rPr lang="en-US" sz="1800" dirty="0">
                <a:latin typeface="Times New Roman"/>
                <a:cs typeface="Times New Roman"/>
              </a:rPr>
              <a:t>artificial intelligence</a:t>
            </a:r>
          </a:p>
          <a:p>
            <a:pPr marL="180975" indent="-180975" algn="l">
              <a:spcBef>
                <a:spcPts val="480"/>
              </a:spcBef>
              <a:buClr>
                <a:schemeClr val="bg1"/>
              </a:buClr>
              <a:buSzPct val="100000"/>
              <a:buFont typeface="Arial"/>
              <a:buChar char="•"/>
              <a:defRPr/>
            </a:pPr>
            <a:r>
              <a:rPr lang="en-US" sz="1800" dirty="0">
                <a:latin typeface="Times New Roman"/>
                <a:cs typeface="Times New Roman"/>
              </a:rPr>
              <a:t>...</a:t>
            </a:r>
          </a:p>
          <a:p>
            <a:pPr marL="342900" indent="-342900" algn="l">
              <a:spcBef>
                <a:spcPts val="1080"/>
              </a:spcBef>
              <a:buClr>
                <a:srgbClr val="006600"/>
              </a:buClr>
              <a:buSzPct val="80000"/>
              <a:buFont typeface="Wingdings" charset="2"/>
              <a:buChar char="q"/>
              <a:defRPr/>
            </a:pPr>
            <a:endParaRPr lang="en-US" dirty="0">
              <a:latin typeface="Times New Roman"/>
              <a:cs typeface="Times New Roman"/>
            </a:endParaRPr>
          </a:p>
        </p:txBody>
      </p:sp>
      <p:grpSp>
        <p:nvGrpSpPr>
          <p:cNvPr id="2" name="Group 1">
            <a:extLst>
              <a:ext uri="{FF2B5EF4-FFF2-40B4-BE49-F238E27FC236}">
                <a16:creationId xmlns:a16="http://schemas.microsoft.com/office/drawing/2014/main" id="{29C8789E-707E-C445-8E83-E01C7EAEE322}"/>
              </a:ext>
            </a:extLst>
          </p:cNvPr>
          <p:cNvGrpSpPr/>
          <p:nvPr/>
        </p:nvGrpSpPr>
        <p:grpSpPr>
          <a:xfrm>
            <a:off x="468312" y="2708275"/>
            <a:ext cx="7991475" cy="3384550"/>
            <a:chOff x="468312" y="2708275"/>
            <a:chExt cx="7991475" cy="3384550"/>
          </a:xfrm>
        </p:grpSpPr>
        <p:sp>
          <p:nvSpPr>
            <p:cNvPr id="7" name="Rectangle 148"/>
            <p:cNvSpPr>
              <a:spLocks noChangeArrowheads="1"/>
            </p:cNvSpPr>
            <p:nvPr/>
          </p:nvSpPr>
          <p:spPr bwMode="auto">
            <a:xfrm>
              <a:off x="468312" y="2708275"/>
              <a:ext cx="7991475" cy="7921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2075" tIns="46038" rIns="92075" bIns="46038"/>
            <a:lstStyle/>
            <a:p>
              <a:pPr algn="l">
                <a:spcBef>
                  <a:spcPts val="963"/>
                </a:spcBef>
                <a:buClr>
                  <a:srgbClr val="006600"/>
                </a:buClr>
                <a:buSzPct val="85000"/>
              </a:pPr>
              <a:r>
                <a:rPr lang="en-US" sz="2000" u="sng" dirty="0">
                  <a:latin typeface="Times New Roman" charset="0"/>
                  <a:cs typeface="Times New Roman" charset="0"/>
                </a:rPr>
                <a:t>Indirect contribution</a:t>
              </a:r>
              <a:r>
                <a:rPr lang="en-US" sz="2000" dirty="0">
                  <a:latin typeface="Times New Roman" charset="0"/>
                  <a:cs typeface="Times New Roman" charset="0"/>
                </a:rPr>
                <a:t> </a:t>
              </a:r>
              <a:r>
                <a:rPr lang="en-US" sz="1600" dirty="0">
                  <a:latin typeface="Times New Roman" charset="0"/>
                  <a:cs typeface="Times New Roman" charset="0"/>
                </a:rPr>
                <a:t>(1936, eight years before Von Neumann):</a:t>
              </a:r>
            </a:p>
            <a:p>
              <a:pPr algn="l">
                <a:spcBef>
                  <a:spcPts val="963"/>
                </a:spcBef>
                <a:buClr>
                  <a:srgbClr val="006600"/>
                </a:buClr>
                <a:buSzPct val="85000"/>
              </a:pPr>
              <a:r>
                <a:rPr lang="en-US" sz="1600" dirty="0">
                  <a:latin typeface="Times New Roman" charset="0"/>
                  <a:cs typeface="Times New Roman" charset="0"/>
                </a:rPr>
                <a:t>Provided exact definitions and formal articulation of:</a:t>
              </a:r>
            </a:p>
            <a:p>
              <a:pPr algn="l">
                <a:spcBef>
                  <a:spcPts val="963"/>
                </a:spcBef>
                <a:buClr>
                  <a:srgbClr val="006600"/>
                </a:buClr>
                <a:buSzPct val="85000"/>
              </a:pPr>
              <a:endParaRPr lang="en-US" sz="1600" dirty="0">
                <a:latin typeface="Times New Roman" charset="0"/>
                <a:cs typeface="Times New Roman" charset="0"/>
              </a:endParaRPr>
            </a:p>
          </p:txBody>
        </p:sp>
        <p:sp>
          <p:nvSpPr>
            <p:cNvPr id="9" name="Rectangle 148"/>
            <p:cNvSpPr>
              <a:spLocks noChangeArrowheads="1"/>
            </p:cNvSpPr>
            <p:nvPr/>
          </p:nvSpPr>
          <p:spPr bwMode="auto">
            <a:xfrm>
              <a:off x="539750" y="3573463"/>
              <a:ext cx="3887788" cy="25193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2075" tIns="46038" rIns="92075" bIns="46038"/>
            <a:lstStyle/>
            <a:p>
              <a:pPr marL="180975" indent="-180975" algn="l">
                <a:spcBef>
                  <a:spcPts val="480"/>
                </a:spcBef>
                <a:buSzPct val="100000"/>
                <a:buFont typeface="Arial"/>
                <a:buChar char="•"/>
                <a:defRPr/>
              </a:pPr>
              <a:r>
                <a:rPr lang="en-US" sz="1800" dirty="0">
                  <a:latin typeface="Times New Roman"/>
                  <a:cs typeface="Times New Roman"/>
                </a:rPr>
                <a:t>hardware / software</a:t>
              </a:r>
            </a:p>
            <a:p>
              <a:pPr marL="180975" indent="-180975" algn="l">
                <a:spcBef>
                  <a:spcPts val="480"/>
                </a:spcBef>
                <a:buSzPct val="100000"/>
                <a:buFont typeface="Arial"/>
                <a:buChar char="•"/>
                <a:defRPr/>
              </a:pPr>
              <a:r>
                <a:rPr lang="en-US" sz="1800" dirty="0">
                  <a:latin typeface="Times New Roman"/>
                  <a:cs typeface="Times New Roman"/>
                </a:rPr>
                <a:t>input / output</a:t>
              </a:r>
            </a:p>
            <a:p>
              <a:pPr marL="180975" indent="-180975" algn="l">
                <a:spcBef>
                  <a:spcPts val="480"/>
                </a:spcBef>
                <a:buSzPct val="100000"/>
                <a:buFont typeface="Arial"/>
                <a:buChar char="•"/>
                <a:defRPr/>
              </a:pPr>
              <a:r>
                <a:rPr lang="en-US" sz="1800" dirty="0">
                  <a:latin typeface="Times New Roman"/>
                  <a:cs typeface="Times New Roman"/>
                </a:rPr>
                <a:t>instruction set</a:t>
              </a:r>
            </a:p>
            <a:p>
              <a:pPr marL="180975" indent="-180975" algn="l">
                <a:spcBef>
                  <a:spcPts val="480"/>
                </a:spcBef>
                <a:buSzPct val="100000"/>
                <a:buFont typeface="Arial"/>
                <a:buChar char="•"/>
                <a:defRPr/>
              </a:pPr>
              <a:r>
                <a:rPr lang="en-US" sz="1800" dirty="0">
                  <a:latin typeface="Times New Roman"/>
                  <a:cs typeface="Times New Roman"/>
                </a:rPr>
                <a:t>command / conditional command</a:t>
              </a:r>
            </a:p>
            <a:p>
              <a:pPr marL="180975" indent="-180975" algn="l">
                <a:spcBef>
                  <a:spcPts val="480"/>
                </a:spcBef>
                <a:buSzPct val="100000"/>
                <a:buFont typeface="Arial"/>
                <a:buChar char="•"/>
                <a:defRPr/>
              </a:pPr>
              <a:r>
                <a:rPr lang="en-US" sz="1800" dirty="0">
                  <a:latin typeface="Times New Roman"/>
                  <a:cs typeface="Times New Roman"/>
                </a:rPr>
                <a:t>programs / programming</a:t>
              </a:r>
            </a:p>
            <a:p>
              <a:pPr marL="180975" indent="-180975" algn="l">
                <a:spcBef>
                  <a:spcPts val="480"/>
                </a:spcBef>
                <a:buSzPct val="100000"/>
                <a:buFont typeface="Arial"/>
                <a:buChar char="•"/>
                <a:defRPr/>
              </a:pPr>
              <a:r>
                <a:rPr lang="en-US" sz="1800" dirty="0">
                  <a:latin typeface="Times New Roman"/>
                  <a:cs typeface="Times New Roman"/>
                </a:rPr>
                <a:t>program execution</a:t>
              </a:r>
            </a:p>
            <a:p>
              <a:pPr marL="180975" indent="-180975" algn="l">
                <a:spcBef>
                  <a:spcPts val="480"/>
                </a:spcBef>
                <a:buClr>
                  <a:schemeClr val="bg1"/>
                </a:buClr>
                <a:buSzPct val="100000"/>
                <a:buFont typeface="Arial"/>
                <a:buChar char="•"/>
                <a:defRPr/>
              </a:pPr>
              <a:r>
                <a:rPr lang="en-US" sz="1800" dirty="0">
                  <a:latin typeface="Times New Roman"/>
                  <a:cs typeface="Times New Roman"/>
                </a:rPr>
                <a:t>...</a:t>
              </a:r>
            </a:p>
            <a:p>
              <a:pPr marL="342900" indent="-342900" algn="l">
                <a:spcBef>
                  <a:spcPts val="1080"/>
                </a:spcBef>
                <a:buClr>
                  <a:srgbClr val="006600"/>
                </a:buClr>
                <a:buSzPct val="80000"/>
                <a:buFont typeface="Wingdings" charset="2"/>
                <a:buChar char="q"/>
                <a:defRPr/>
              </a:pPr>
              <a:endParaRPr lang="en-US" dirty="0">
                <a:latin typeface="Times New Roman"/>
                <a:cs typeface="Times New Roman"/>
              </a:endParaRP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2"/>
          <p:cNvSpPr>
            <a:spLocks noGrp="1" noChangeArrowheads="1"/>
          </p:cNvSpPr>
          <p:nvPr>
            <p:ph type="title" idx="4294967295"/>
          </p:nvPr>
        </p:nvSpPr>
        <p:spPr/>
        <p:txBody>
          <a:bodyPr/>
          <a:lstStyle/>
          <a:p>
            <a:pPr>
              <a:defRPr/>
            </a:pPr>
            <a:r>
              <a:rPr lang="en-US" dirty="0"/>
              <a:t>Turing’s Contributions </a:t>
            </a:r>
            <a:r>
              <a:rPr lang="en-US" sz="1800" dirty="0"/>
              <a:t>(1936)</a:t>
            </a:r>
            <a:endParaRPr lang="en-US" dirty="0"/>
          </a:p>
        </p:txBody>
      </p:sp>
      <p:sp>
        <p:nvSpPr>
          <p:cNvPr id="81922" name="Rectangle 301"/>
          <p:cNvSpPr>
            <a:spLocks noChangeArrowheads="1"/>
          </p:cNvSpPr>
          <p:nvPr/>
        </p:nvSpPr>
        <p:spPr bwMode="auto">
          <a:xfrm>
            <a:off x="250825" y="1990725"/>
            <a:ext cx="288925" cy="2873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tIns="0" bIns="46800" anchor="ctr"/>
          <a:lstStyle/>
          <a:p>
            <a:r>
              <a:rPr lang="en-US" sz="2800" dirty="0"/>
              <a:t>...</a:t>
            </a:r>
          </a:p>
        </p:txBody>
      </p:sp>
      <p:sp>
        <p:nvSpPr>
          <p:cNvPr id="257" name="Rectangle 301"/>
          <p:cNvSpPr>
            <a:spLocks noChangeArrowheads="1"/>
          </p:cNvSpPr>
          <p:nvPr/>
        </p:nvSpPr>
        <p:spPr bwMode="auto">
          <a:xfrm>
            <a:off x="2339975" y="2062163"/>
            <a:ext cx="287338" cy="288925"/>
          </a:xfrm>
          <a:prstGeom prst="rect">
            <a:avLst/>
          </a:prstGeom>
          <a:solidFill>
            <a:srgbClr val="EEFFBF"/>
          </a:solidFill>
          <a:ln w="12700">
            <a:solidFill>
              <a:schemeClr val="tx1">
                <a:lumMod val="50000"/>
                <a:lumOff val="50000"/>
              </a:schemeClr>
            </a:solidFill>
            <a:miter lim="800000"/>
            <a:headEnd/>
            <a:tailEnd/>
          </a:ln>
        </p:spPr>
        <p:txBody>
          <a:bodyPr wrap="none" tIns="0" bIns="46800" anchor="ctr"/>
          <a:lstStyle/>
          <a:p>
            <a:pPr>
              <a:defRPr/>
            </a:pPr>
            <a:r>
              <a:rPr lang="en-US" sz="1400" dirty="0">
                <a:latin typeface="Wingdings"/>
                <a:ea typeface="Wingdings"/>
                <a:cs typeface="Wingdings"/>
                <a:sym typeface="Wingdings"/>
              </a:rPr>
              <a:t></a:t>
            </a:r>
            <a:endParaRPr lang="en-US" sz="1400" dirty="0">
              <a:latin typeface="Wingdings"/>
              <a:ea typeface="Wingdings"/>
              <a:cs typeface="Wingdings"/>
            </a:endParaRPr>
          </a:p>
        </p:txBody>
      </p:sp>
      <p:sp>
        <p:nvSpPr>
          <p:cNvPr id="258" name="Rectangle 301"/>
          <p:cNvSpPr>
            <a:spLocks noChangeArrowheads="1"/>
          </p:cNvSpPr>
          <p:nvPr/>
        </p:nvSpPr>
        <p:spPr bwMode="auto">
          <a:xfrm>
            <a:off x="2627313" y="2062163"/>
            <a:ext cx="288925" cy="288925"/>
          </a:xfrm>
          <a:prstGeom prst="rect">
            <a:avLst/>
          </a:prstGeom>
          <a:solidFill>
            <a:srgbClr val="EEFFBF"/>
          </a:solidFill>
          <a:ln w="12700">
            <a:solidFill>
              <a:schemeClr val="tx1">
                <a:lumMod val="50000"/>
                <a:lumOff val="50000"/>
              </a:schemeClr>
            </a:solidFill>
            <a:miter lim="800000"/>
            <a:headEnd/>
            <a:tailEnd/>
          </a:ln>
        </p:spPr>
        <p:txBody>
          <a:bodyPr wrap="none" tIns="0" bIns="46800" anchor="ctr"/>
          <a:lstStyle/>
          <a:p>
            <a:pPr>
              <a:defRPr/>
            </a:pPr>
            <a:endParaRPr lang="en-US" sz="1400" dirty="0"/>
          </a:p>
        </p:txBody>
      </p:sp>
      <p:sp>
        <p:nvSpPr>
          <p:cNvPr id="81925" name="Down Arrow 258"/>
          <p:cNvSpPr>
            <a:spLocks noChangeArrowheads="1"/>
          </p:cNvSpPr>
          <p:nvPr/>
        </p:nvSpPr>
        <p:spPr bwMode="auto">
          <a:xfrm>
            <a:off x="2627313" y="1700213"/>
            <a:ext cx="212725" cy="290512"/>
          </a:xfrm>
          <a:prstGeom prst="downArrow">
            <a:avLst>
              <a:gd name="adj1" fmla="val 50000"/>
              <a:gd name="adj2" fmla="val 49879"/>
            </a:avLst>
          </a:prstGeom>
          <a:solidFill>
            <a:srgbClr val="CC3300"/>
          </a:solidFill>
          <a:ln w="12700">
            <a:solidFill>
              <a:srgbClr val="800000"/>
            </a:solidFill>
            <a:round/>
            <a:headEnd/>
            <a:tailEnd/>
          </a:ln>
        </p:spPr>
        <p:txBody>
          <a:bodyPr/>
          <a:lstStyle/>
          <a:p>
            <a:endParaRPr lang="en-US" dirty="0"/>
          </a:p>
        </p:txBody>
      </p:sp>
      <p:sp>
        <p:nvSpPr>
          <p:cNvPr id="81926" name="Rectangle 301"/>
          <p:cNvSpPr>
            <a:spLocks noChangeArrowheads="1"/>
          </p:cNvSpPr>
          <p:nvPr/>
        </p:nvSpPr>
        <p:spPr bwMode="auto">
          <a:xfrm>
            <a:off x="3563938" y="1990725"/>
            <a:ext cx="287337" cy="2873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tIns="0" bIns="46800" anchor="ctr"/>
          <a:lstStyle/>
          <a:p>
            <a:r>
              <a:rPr lang="en-US" sz="2800" dirty="0"/>
              <a:t>...</a:t>
            </a:r>
          </a:p>
        </p:txBody>
      </p:sp>
      <p:sp>
        <p:nvSpPr>
          <p:cNvPr id="262" name="Rectangle 301"/>
          <p:cNvSpPr>
            <a:spLocks noChangeArrowheads="1"/>
          </p:cNvSpPr>
          <p:nvPr/>
        </p:nvSpPr>
        <p:spPr bwMode="auto">
          <a:xfrm>
            <a:off x="1763713" y="2062163"/>
            <a:ext cx="287337" cy="288925"/>
          </a:xfrm>
          <a:prstGeom prst="rect">
            <a:avLst/>
          </a:prstGeom>
          <a:solidFill>
            <a:srgbClr val="EEFFBF"/>
          </a:solidFill>
          <a:ln w="12700">
            <a:solidFill>
              <a:schemeClr val="tx1">
                <a:lumMod val="50000"/>
                <a:lumOff val="50000"/>
              </a:schemeClr>
            </a:solidFill>
            <a:miter lim="800000"/>
            <a:headEnd/>
            <a:tailEnd/>
          </a:ln>
        </p:spPr>
        <p:txBody>
          <a:bodyPr wrap="none" tIns="0" bIns="46800" anchor="ctr"/>
          <a:lstStyle/>
          <a:p>
            <a:pPr>
              <a:defRPr/>
            </a:pPr>
            <a:r>
              <a:rPr lang="en-US" sz="1400" dirty="0">
                <a:latin typeface="Wingdings"/>
                <a:ea typeface="Wingdings"/>
                <a:cs typeface="Wingdings"/>
                <a:sym typeface="Wingdings"/>
              </a:rPr>
              <a:t></a:t>
            </a:r>
            <a:endParaRPr lang="en-US" sz="1400" dirty="0">
              <a:latin typeface="Wingdings"/>
              <a:ea typeface="Wingdings"/>
              <a:cs typeface="Wingdings"/>
            </a:endParaRPr>
          </a:p>
        </p:txBody>
      </p:sp>
      <p:sp>
        <p:nvSpPr>
          <p:cNvPr id="263" name="Rectangle 301"/>
          <p:cNvSpPr>
            <a:spLocks noChangeArrowheads="1"/>
          </p:cNvSpPr>
          <p:nvPr/>
        </p:nvSpPr>
        <p:spPr bwMode="auto">
          <a:xfrm>
            <a:off x="2051050" y="2062163"/>
            <a:ext cx="288925" cy="288925"/>
          </a:xfrm>
          <a:prstGeom prst="rect">
            <a:avLst/>
          </a:prstGeom>
          <a:solidFill>
            <a:srgbClr val="EEFFBF"/>
          </a:solidFill>
          <a:ln w="12700">
            <a:solidFill>
              <a:schemeClr val="tx1">
                <a:lumMod val="50000"/>
                <a:lumOff val="50000"/>
              </a:schemeClr>
            </a:solidFill>
            <a:miter lim="800000"/>
            <a:headEnd/>
            <a:tailEnd/>
          </a:ln>
        </p:spPr>
        <p:txBody>
          <a:bodyPr wrap="none" tIns="0" bIns="46800" anchor="ctr"/>
          <a:lstStyle/>
          <a:p>
            <a:pPr>
              <a:defRPr/>
            </a:pPr>
            <a:r>
              <a:rPr lang="en-US" sz="1400" dirty="0">
                <a:latin typeface="Wingdings"/>
                <a:ea typeface="Wingdings"/>
                <a:cs typeface="Wingdings"/>
                <a:sym typeface="Wingdings"/>
              </a:rPr>
              <a:t></a:t>
            </a:r>
            <a:endParaRPr lang="en-US" sz="1400" dirty="0">
              <a:latin typeface="Wingdings"/>
              <a:ea typeface="Wingdings"/>
              <a:cs typeface="Wingdings"/>
            </a:endParaRPr>
          </a:p>
        </p:txBody>
      </p:sp>
      <p:sp>
        <p:nvSpPr>
          <p:cNvPr id="264" name="Rectangle 301"/>
          <p:cNvSpPr>
            <a:spLocks noChangeArrowheads="1"/>
          </p:cNvSpPr>
          <p:nvPr/>
        </p:nvSpPr>
        <p:spPr bwMode="auto">
          <a:xfrm>
            <a:off x="900113" y="2062163"/>
            <a:ext cx="287337" cy="288925"/>
          </a:xfrm>
          <a:prstGeom prst="rect">
            <a:avLst/>
          </a:prstGeom>
          <a:solidFill>
            <a:srgbClr val="EEFFBF"/>
          </a:solidFill>
          <a:ln w="12700">
            <a:solidFill>
              <a:schemeClr val="tx1">
                <a:lumMod val="50000"/>
                <a:lumOff val="50000"/>
              </a:schemeClr>
            </a:solidFill>
            <a:miter lim="800000"/>
            <a:headEnd/>
            <a:tailEnd/>
          </a:ln>
        </p:spPr>
        <p:txBody>
          <a:bodyPr wrap="none" tIns="0" bIns="46800" anchor="ctr"/>
          <a:lstStyle/>
          <a:p>
            <a:pPr>
              <a:defRPr/>
            </a:pPr>
            <a:endParaRPr lang="en-US" sz="1800" dirty="0"/>
          </a:p>
        </p:txBody>
      </p:sp>
      <p:sp>
        <p:nvSpPr>
          <p:cNvPr id="265" name="Rectangle 301"/>
          <p:cNvSpPr>
            <a:spLocks noChangeArrowheads="1"/>
          </p:cNvSpPr>
          <p:nvPr/>
        </p:nvSpPr>
        <p:spPr bwMode="auto">
          <a:xfrm>
            <a:off x="1187450" y="2062163"/>
            <a:ext cx="288925" cy="288925"/>
          </a:xfrm>
          <a:prstGeom prst="rect">
            <a:avLst/>
          </a:prstGeom>
          <a:solidFill>
            <a:srgbClr val="EEFFBF"/>
          </a:solidFill>
          <a:ln w="12700">
            <a:solidFill>
              <a:schemeClr val="tx1">
                <a:lumMod val="50000"/>
                <a:lumOff val="50000"/>
              </a:schemeClr>
            </a:solidFill>
            <a:miter lim="800000"/>
            <a:headEnd/>
            <a:tailEnd/>
          </a:ln>
        </p:spPr>
        <p:txBody>
          <a:bodyPr wrap="none" tIns="0" bIns="46800" anchor="ctr"/>
          <a:lstStyle/>
          <a:p>
            <a:pPr>
              <a:defRPr/>
            </a:pPr>
            <a:endParaRPr lang="en-US" sz="1800" dirty="0"/>
          </a:p>
        </p:txBody>
      </p:sp>
      <p:sp>
        <p:nvSpPr>
          <p:cNvPr id="266" name="Rectangle 301"/>
          <p:cNvSpPr>
            <a:spLocks noChangeArrowheads="1"/>
          </p:cNvSpPr>
          <p:nvPr/>
        </p:nvSpPr>
        <p:spPr bwMode="auto">
          <a:xfrm>
            <a:off x="2916238" y="2062163"/>
            <a:ext cx="287337" cy="288925"/>
          </a:xfrm>
          <a:prstGeom prst="rect">
            <a:avLst/>
          </a:prstGeom>
          <a:solidFill>
            <a:srgbClr val="EEFFBF"/>
          </a:solidFill>
          <a:ln w="12700">
            <a:solidFill>
              <a:schemeClr val="tx1">
                <a:lumMod val="50000"/>
                <a:lumOff val="50000"/>
              </a:schemeClr>
            </a:solidFill>
            <a:miter lim="800000"/>
            <a:headEnd/>
            <a:tailEnd/>
          </a:ln>
        </p:spPr>
        <p:txBody>
          <a:bodyPr wrap="none" tIns="0" bIns="46800" anchor="ctr"/>
          <a:lstStyle/>
          <a:p>
            <a:pPr>
              <a:defRPr/>
            </a:pPr>
            <a:endParaRPr lang="en-US" sz="1800" dirty="0"/>
          </a:p>
        </p:txBody>
      </p:sp>
      <p:sp>
        <p:nvSpPr>
          <p:cNvPr id="267" name="Rectangle 301"/>
          <p:cNvSpPr>
            <a:spLocks noChangeArrowheads="1"/>
          </p:cNvSpPr>
          <p:nvPr/>
        </p:nvSpPr>
        <p:spPr bwMode="auto">
          <a:xfrm>
            <a:off x="3203575" y="2062163"/>
            <a:ext cx="288925" cy="288925"/>
          </a:xfrm>
          <a:prstGeom prst="rect">
            <a:avLst/>
          </a:prstGeom>
          <a:solidFill>
            <a:srgbClr val="EEFFBF"/>
          </a:solidFill>
          <a:ln w="12700">
            <a:solidFill>
              <a:schemeClr val="tx1">
                <a:lumMod val="50000"/>
                <a:lumOff val="50000"/>
              </a:schemeClr>
            </a:solidFill>
            <a:miter lim="800000"/>
            <a:headEnd/>
            <a:tailEnd/>
          </a:ln>
        </p:spPr>
        <p:txBody>
          <a:bodyPr wrap="none" tIns="0" bIns="46800" anchor="ctr"/>
          <a:lstStyle/>
          <a:p>
            <a:pPr>
              <a:defRPr/>
            </a:pPr>
            <a:endParaRPr lang="en-US" sz="1800" dirty="0"/>
          </a:p>
        </p:txBody>
      </p:sp>
      <p:sp>
        <p:nvSpPr>
          <p:cNvPr id="268" name="Rectangle 301"/>
          <p:cNvSpPr>
            <a:spLocks noChangeArrowheads="1"/>
          </p:cNvSpPr>
          <p:nvPr/>
        </p:nvSpPr>
        <p:spPr bwMode="auto">
          <a:xfrm>
            <a:off x="611188" y="2062163"/>
            <a:ext cx="288925" cy="288925"/>
          </a:xfrm>
          <a:prstGeom prst="rect">
            <a:avLst/>
          </a:prstGeom>
          <a:solidFill>
            <a:srgbClr val="EEFFBF"/>
          </a:solidFill>
          <a:ln w="12700">
            <a:solidFill>
              <a:schemeClr val="tx1">
                <a:lumMod val="50000"/>
                <a:lumOff val="50000"/>
              </a:schemeClr>
            </a:solidFill>
            <a:miter lim="800000"/>
            <a:headEnd/>
            <a:tailEnd/>
          </a:ln>
        </p:spPr>
        <p:txBody>
          <a:bodyPr wrap="none" tIns="0" bIns="46800" anchor="ctr"/>
          <a:lstStyle/>
          <a:p>
            <a:pPr>
              <a:defRPr/>
            </a:pPr>
            <a:endParaRPr lang="en-US" sz="1800" dirty="0"/>
          </a:p>
        </p:txBody>
      </p:sp>
      <p:sp>
        <p:nvSpPr>
          <p:cNvPr id="21" name="Rectangle 301"/>
          <p:cNvSpPr>
            <a:spLocks noChangeArrowheads="1"/>
          </p:cNvSpPr>
          <p:nvPr/>
        </p:nvSpPr>
        <p:spPr bwMode="auto">
          <a:xfrm>
            <a:off x="1476375" y="2060575"/>
            <a:ext cx="287338" cy="288925"/>
          </a:xfrm>
          <a:prstGeom prst="rect">
            <a:avLst/>
          </a:prstGeom>
          <a:solidFill>
            <a:srgbClr val="EEFFBF"/>
          </a:solidFill>
          <a:ln w="12700">
            <a:solidFill>
              <a:schemeClr val="tx1">
                <a:lumMod val="50000"/>
                <a:lumOff val="50000"/>
              </a:schemeClr>
            </a:solidFill>
            <a:miter lim="800000"/>
            <a:headEnd/>
            <a:tailEnd/>
          </a:ln>
        </p:spPr>
        <p:txBody>
          <a:bodyPr wrap="none" tIns="0" bIns="46800" anchor="ctr"/>
          <a:lstStyle/>
          <a:p>
            <a:pPr>
              <a:defRPr/>
            </a:pPr>
            <a:endParaRPr lang="en-US" sz="1400" dirty="0">
              <a:latin typeface="Wingdings"/>
              <a:ea typeface="Wingdings"/>
              <a:cs typeface="Wingdings"/>
            </a:endParaRPr>
          </a:p>
        </p:txBody>
      </p:sp>
      <p:sp>
        <p:nvSpPr>
          <p:cNvPr id="22" name="Text Box 9"/>
          <p:cNvSpPr txBox="1">
            <a:spLocks noChangeArrowheads="1"/>
          </p:cNvSpPr>
          <p:nvPr/>
        </p:nvSpPr>
        <p:spPr bwMode="auto">
          <a:xfrm>
            <a:off x="3563938" y="3573463"/>
            <a:ext cx="2087562" cy="1439862"/>
          </a:xfrm>
          <a:prstGeom prst="rect">
            <a:avLst/>
          </a:prstGeom>
          <a:solidFill>
            <a:srgbClr val="F3F3FF"/>
          </a:solidFill>
          <a:ln w="9525">
            <a:solidFill>
              <a:srgbClr val="293973"/>
            </a:solidFill>
            <a:miter lim="800000"/>
            <a:headEnd/>
            <a:tailEnd/>
          </a:ln>
          <a:effectLst>
            <a:outerShdw blurRad="63500" dist="89803" dir="2700000" algn="ctr" rotWithShape="0">
              <a:srgbClr val="293973">
                <a:alpha val="74998"/>
              </a:srgbClr>
            </a:outerShdw>
          </a:effectLst>
        </p:spPr>
        <p:txBody>
          <a:bodyPr lIns="201600" tIns="46800" rIns="0" bIns="46800" anchor="ctr"/>
          <a:lstStyle>
            <a:lvl1pPr marL="342900" indent="-342900">
              <a:defRPr sz="2400">
                <a:solidFill>
                  <a:schemeClr val="tx1"/>
                </a:solidFill>
                <a:latin typeface="Arial" charset="0"/>
                <a:ea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algn="l">
              <a:lnSpc>
                <a:spcPct val="90000"/>
              </a:lnSpc>
              <a:spcBef>
                <a:spcPts val="400"/>
              </a:spcBef>
              <a:buClr>
                <a:srgbClr val="006600"/>
              </a:buClr>
              <a:buSzPct val="85000"/>
              <a:defRPr/>
            </a:pPr>
            <a:r>
              <a:rPr lang="en-US" sz="1400" dirty="0">
                <a:latin typeface="Consolas" charset="0"/>
                <a:ea typeface="Arial Unicode MS" charset="0"/>
                <a:cs typeface="Consolas" charset="0"/>
              </a:rPr>
              <a:t>1:       L    2</a:t>
            </a:r>
          </a:p>
          <a:p>
            <a:pPr algn="l">
              <a:lnSpc>
                <a:spcPct val="90000"/>
              </a:lnSpc>
              <a:spcBef>
                <a:spcPts val="400"/>
              </a:spcBef>
              <a:buClr>
                <a:srgbClr val="006600"/>
              </a:buClr>
              <a:buSzPct val="85000"/>
              <a:defRPr/>
            </a:pPr>
            <a:r>
              <a:rPr lang="en-US" sz="1400" dirty="0">
                <a:latin typeface="Consolas" charset="0"/>
                <a:ea typeface="Arial Unicode MS" charset="0"/>
                <a:cs typeface="Consolas" charset="0"/>
              </a:rPr>
              <a:t>2:  </a:t>
            </a:r>
            <a:r>
              <a:rPr lang="en-US" sz="1400" dirty="0">
                <a:latin typeface="Wingdings"/>
                <a:ea typeface="Wingdings"/>
                <a:cs typeface="Wingdings"/>
                <a:sym typeface="Wingdings"/>
              </a:rPr>
              <a:t></a:t>
            </a:r>
            <a:r>
              <a:rPr lang="en-US" sz="1400" dirty="0">
                <a:latin typeface="Consolas" charset="0"/>
                <a:ea typeface="Arial Unicode MS" charset="0"/>
                <a:cs typeface="Consolas" charset="0"/>
              </a:rPr>
              <a:t>         1</a:t>
            </a:r>
          </a:p>
          <a:p>
            <a:pPr algn="l">
              <a:lnSpc>
                <a:spcPct val="90000"/>
              </a:lnSpc>
              <a:spcBef>
                <a:spcPts val="400"/>
              </a:spcBef>
              <a:buClr>
                <a:srgbClr val="006600"/>
              </a:buClr>
              <a:buSzPct val="85000"/>
              <a:defRPr/>
            </a:pPr>
            <a:r>
              <a:rPr lang="en-US" sz="1400" dirty="0">
                <a:latin typeface="Consolas" charset="0"/>
                <a:ea typeface="Arial Unicode MS" charset="0"/>
                <a:cs typeface="Consolas" charset="0"/>
              </a:rPr>
              <a:t>3:       </a:t>
            </a:r>
            <a:r>
              <a:rPr lang="en-US" sz="1400" dirty="0">
                <a:latin typeface="Wingdings"/>
                <a:ea typeface="Wingdings"/>
                <a:cs typeface="Wingdings"/>
                <a:sym typeface="Wingdings"/>
              </a:rPr>
              <a:t> </a:t>
            </a:r>
            <a:r>
              <a:rPr lang="en-US" sz="1400" dirty="0">
                <a:latin typeface="Consolas" charset="0"/>
                <a:ea typeface="Arial Unicode MS" charset="0"/>
                <a:cs typeface="Consolas" charset="0"/>
              </a:rPr>
              <a:t>  4</a:t>
            </a:r>
          </a:p>
          <a:p>
            <a:pPr algn="l">
              <a:lnSpc>
                <a:spcPct val="90000"/>
              </a:lnSpc>
              <a:spcBef>
                <a:spcPts val="400"/>
              </a:spcBef>
              <a:buClr>
                <a:srgbClr val="006600"/>
              </a:buClr>
              <a:buSzPct val="85000"/>
              <a:defRPr/>
            </a:pPr>
            <a:r>
              <a:rPr lang="en-US" sz="1400" dirty="0">
                <a:latin typeface="Consolas" charset="0"/>
                <a:ea typeface="Arial Unicode MS" charset="0"/>
                <a:cs typeface="Consolas" charset="0"/>
              </a:rPr>
              <a:t>4:       R   </a:t>
            </a:r>
            <a:r>
              <a:rPr lang="en-US" sz="1600" dirty="0">
                <a:latin typeface="Consolas" charset="0"/>
                <a:ea typeface="Arial Unicode MS" charset="0"/>
                <a:cs typeface="Consolas" charset="0"/>
              </a:rPr>
              <a:t> </a:t>
            </a:r>
            <a:r>
              <a:rPr lang="en-US" sz="1400" dirty="0">
                <a:latin typeface="Consolas" charset="0"/>
                <a:ea typeface="Arial Unicode MS" charset="0"/>
                <a:cs typeface="Consolas" charset="0"/>
              </a:rPr>
              <a:t>5</a:t>
            </a:r>
          </a:p>
          <a:p>
            <a:pPr algn="l">
              <a:lnSpc>
                <a:spcPct val="90000"/>
              </a:lnSpc>
              <a:spcBef>
                <a:spcPts val="400"/>
              </a:spcBef>
              <a:buClr>
                <a:srgbClr val="006600"/>
              </a:buClr>
              <a:buSzPct val="85000"/>
              <a:defRPr/>
            </a:pPr>
            <a:r>
              <a:rPr lang="en-US" sz="1400" dirty="0">
                <a:latin typeface="Consolas" charset="0"/>
                <a:ea typeface="Arial Unicode MS" charset="0"/>
                <a:cs typeface="Consolas" charset="0"/>
              </a:rPr>
              <a:t>5:  </a:t>
            </a:r>
            <a:r>
              <a:rPr lang="en-US" sz="1400" dirty="0">
                <a:latin typeface="Wingdings"/>
                <a:ea typeface="Wingdings"/>
                <a:cs typeface="Wingdings"/>
                <a:sym typeface="Wingdings"/>
              </a:rPr>
              <a:t></a:t>
            </a:r>
            <a:r>
              <a:rPr lang="en-US" sz="1400" dirty="0">
                <a:latin typeface="Consolas" charset="0"/>
                <a:ea typeface="Arial Unicode MS" charset="0"/>
                <a:cs typeface="Consolas" charset="0"/>
              </a:rPr>
              <a:t>         4</a:t>
            </a:r>
          </a:p>
        </p:txBody>
      </p:sp>
      <p:sp>
        <p:nvSpPr>
          <p:cNvPr id="24" name="Rectangle 148"/>
          <p:cNvSpPr>
            <a:spLocks noChangeArrowheads="1"/>
          </p:cNvSpPr>
          <p:nvPr/>
        </p:nvSpPr>
        <p:spPr bwMode="auto">
          <a:xfrm>
            <a:off x="468313" y="3284538"/>
            <a:ext cx="2808287" cy="24479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2075" tIns="46038" rIns="92075" bIns="46038"/>
          <a:lstStyle/>
          <a:p>
            <a:pPr algn="l">
              <a:spcBef>
                <a:spcPct val="100000"/>
              </a:spcBef>
              <a:buClr>
                <a:srgbClr val="006600"/>
              </a:buClr>
              <a:buSzPct val="85000"/>
              <a:defRPr/>
            </a:pPr>
            <a:r>
              <a:rPr lang="en-US" sz="1600" u="sng" dirty="0">
                <a:latin typeface="Comic Sans MS" charset="0"/>
              </a:rPr>
              <a:t>Action:</a:t>
            </a:r>
          </a:p>
          <a:p>
            <a:pPr algn="l">
              <a:spcBef>
                <a:spcPts val="720"/>
              </a:spcBef>
              <a:buSzPct val="65000"/>
              <a:defRPr/>
            </a:pPr>
            <a:r>
              <a:rPr lang="en-US" sz="1600" dirty="0">
                <a:latin typeface="Consolas"/>
                <a:cs typeface="Consolas"/>
              </a:rPr>
              <a:t>L     </a:t>
            </a:r>
            <a:r>
              <a:rPr lang="en-US" sz="1600" dirty="0">
                <a:latin typeface="+mn-lt"/>
                <a:cs typeface="Consolas"/>
              </a:rPr>
              <a:t>(go left)</a:t>
            </a:r>
          </a:p>
          <a:p>
            <a:pPr algn="l">
              <a:spcBef>
                <a:spcPts val="720"/>
              </a:spcBef>
              <a:buSzPct val="65000"/>
              <a:defRPr/>
            </a:pPr>
            <a:r>
              <a:rPr lang="en-US" sz="1600" dirty="0">
                <a:latin typeface="Consolas"/>
                <a:cs typeface="Consolas"/>
              </a:rPr>
              <a:t>R     </a:t>
            </a:r>
            <a:r>
              <a:rPr lang="en-US" sz="1600" dirty="0">
                <a:latin typeface="+mn-lt"/>
                <a:cs typeface="Consolas"/>
              </a:rPr>
              <a:t>(go right)</a:t>
            </a:r>
          </a:p>
          <a:p>
            <a:pPr algn="l">
              <a:spcBef>
                <a:spcPts val="720"/>
              </a:spcBef>
              <a:buSzPct val="65000"/>
              <a:defRPr/>
            </a:pPr>
            <a:r>
              <a:rPr lang="en-US" sz="1600" dirty="0">
                <a:latin typeface="Wingdings"/>
                <a:ea typeface="Wingdings"/>
                <a:cs typeface="Wingdings"/>
                <a:sym typeface="Wingdings"/>
              </a:rPr>
              <a:t></a:t>
            </a:r>
            <a:r>
              <a:rPr lang="en-US" sz="1600" dirty="0">
                <a:latin typeface="Consolas"/>
                <a:cs typeface="Consolas"/>
              </a:rPr>
              <a:t>     </a:t>
            </a:r>
            <a:r>
              <a:rPr lang="en-US" sz="1600" dirty="0">
                <a:latin typeface="+mn-lt"/>
                <a:cs typeface="Consolas"/>
              </a:rPr>
              <a:t>(write mark)</a:t>
            </a:r>
          </a:p>
          <a:p>
            <a:pPr algn="l">
              <a:spcBef>
                <a:spcPts val="720"/>
              </a:spcBef>
              <a:buSzPct val="65000"/>
              <a:defRPr/>
            </a:pPr>
            <a:r>
              <a:rPr lang="en-US" sz="1800" dirty="0">
                <a:latin typeface="Consolas"/>
                <a:cs typeface="Consolas"/>
              </a:rPr>
              <a:t>-</a:t>
            </a:r>
            <a:r>
              <a:rPr lang="en-US" sz="1600" dirty="0">
                <a:latin typeface="Consolas"/>
                <a:cs typeface="Consolas"/>
              </a:rPr>
              <a:t>     </a:t>
            </a:r>
            <a:r>
              <a:rPr lang="en-US" sz="1600" dirty="0">
                <a:latin typeface="+mn-lt"/>
                <a:cs typeface="Consolas"/>
              </a:rPr>
              <a:t>(write blank)</a:t>
            </a:r>
          </a:p>
        </p:txBody>
      </p:sp>
      <p:sp>
        <p:nvSpPr>
          <p:cNvPr id="81937" name="Text Box 9"/>
          <p:cNvSpPr txBox="1">
            <a:spLocks noChangeArrowheads="1"/>
          </p:cNvSpPr>
          <p:nvPr/>
        </p:nvSpPr>
        <p:spPr bwMode="auto">
          <a:xfrm>
            <a:off x="3563938" y="3284538"/>
            <a:ext cx="2160587" cy="2889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201600" tIns="46800" rIns="0" bIns="46800"/>
          <a:lstStyle>
            <a:lvl1pPr marL="342900" indent="-342900">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algn="l">
              <a:lnSpc>
                <a:spcPct val="90000"/>
              </a:lnSpc>
              <a:spcBef>
                <a:spcPts val="400"/>
              </a:spcBef>
              <a:buClr>
                <a:srgbClr val="006600"/>
              </a:buClr>
              <a:buSzPct val="85000"/>
            </a:pPr>
            <a:r>
              <a:rPr lang="en-US" sz="1400" dirty="0">
                <a:latin typeface="Consolas" charset="0"/>
                <a:cs typeface="Arial Unicode MS" charset="0"/>
              </a:rPr>
              <a:t>#  cond  act  next</a:t>
            </a:r>
          </a:p>
        </p:txBody>
      </p:sp>
      <p:sp>
        <p:nvSpPr>
          <p:cNvPr id="20" name="Rectangle 148"/>
          <p:cNvSpPr>
            <a:spLocks noChangeArrowheads="1"/>
          </p:cNvSpPr>
          <p:nvPr/>
        </p:nvSpPr>
        <p:spPr bwMode="auto">
          <a:xfrm>
            <a:off x="468313" y="5373688"/>
            <a:ext cx="8496300" cy="1295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2075" tIns="46038" rIns="92075" bIns="46038"/>
          <a:lstStyle/>
          <a:p>
            <a:pPr algn="l">
              <a:spcBef>
                <a:spcPts val="1080"/>
              </a:spcBef>
              <a:buClr>
                <a:srgbClr val="006600"/>
              </a:buClr>
              <a:buSzPct val="80000"/>
              <a:defRPr/>
            </a:pPr>
            <a:r>
              <a:rPr lang="en-US" sz="1800" u="sng" dirty="0">
                <a:latin typeface="Comic Sans MS" charset="0"/>
              </a:rPr>
              <a:t>Also gave formal definitions of:</a:t>
            </a:r>
          </a:p>
          <a:p>
            <a:pPr algn="l">
              <a:spcBef>
                <a:spcPts val="1080"/>
              </a:spcBef>
              <a:buClr>
                <a:srgbClr val="006600"/>
              </a:buClr>
              <a:buSzPct val="80000"/>
              <a:defRPr/>
            </a:pPr>
            <a:r>
              <a:rPr lang="en-US" sz="1800" dirty="0">
                <a:latin typeface="Comic Sans MS" charset="0"/>
              </a:rPr>
              <a:t>Hardware, instruction set, statement, conditional statement, software, programs, input, output, execution, ...</a:t>
            </a:r>
          </a:p>
          <a:p>
            <a:pPr marL="342900" indent="-342900" algn="l">
              <a:spcBef>
                <a:spcPts val="1080"/>
              </a:spcBef>
              <a:buClr>
                <a:srgbClr val="006600"/>
              </a:buClr>
              <a:buSzPct val="80000"/>
              <a:buFont typeface="Wingdings" charset="2"/>
              <a:buChar char="q"/>
              <a:defRPr/>
            </a:pPr>
            <a:endParaRPr lang="en-US" dirty="0">
              <a:latin typeface="Times New Roman"/>
              <a:cs typeface="Times New Roman"/>
            </a:endParaRPr>
          </a:p>
        </p:txBody>
      </p:sp>
      <p:grpSp>
        <p:nvGrpSpPr>
          <p:cNvPr id="81939" name="Group 1"/>
          <p:cNvGrpSpPr>
            <a:grpSpLocks/>
          </p:cNvGrpSpPr>
          <p:nvPr/>
        </p:nvGrpSpPr>
        <p:grpSpPr bwMode="auto">
          <a:xfrm>
            <a:off x="4127500" y="1700213"/>
            <a:ext cx="4765675" cy="1006475"/>
            <a:chOff x="4128128" y="1700808"/>
            <a:chExt cx="4764352" cy="1006225"/>
          </a:xfrm>
        </p:grpSpPr>
        <p:grpSp>
          <p:nvGrpSpPr>
            <p:cNvPr id="81942" name="Group 22"/>
            <p:cNvGrpSpPr>
              <a:grpSpLocks/>
            </p:cNvGrpSpPr>
            <p:nvPr/>
          </p:nvGrpSpPr>
          <p:grpSpPr bwMode="auto">
            <a:xfrm>
              <a:off x="4128128" y="1700808"/>
              <a:ext cx="4764352" cy="1006225"/>
              <a:chOff x="4128128" y="1700808"/>
              <a:chExt cx="4764352" cy="1006225"/>
            </a:xfrm>
          </p:grpSpPr>
          <p:sp>
            <p:nvSpPr>
              <p:cNvPr id="27" name="Down Arrow 26"/>
              <p:cNvSpPr/>
              <p:nvPr/>
            </p:nvSpPr>
            <p:spPr bwMode="auto">
              <a:xfrm rot="16200000">
                <a:off x="4243969" y="1586553"/>
                <a:ext cx="1004638" cy="1236320"/>
              </a:xfrm>
              <a:prstGeom prst="downArrow">
                <a:avLst/>
              </a:prstGeom>
              <a:solidFill>
                <a:schemeClr val="bg1">
                  <a:lumMod val="85000"/>
                </a:schemeClr>
              </a:solidFill>
              <a:ln w="12700" cap="flat" cmpd="sng" algn="ctr">
                <a:noFill/>
                <a:prstDash val="solid"/>
                <a:round/>
                <a:headEnd type="none" w="med" len="med"/>
                <a:tailEnd type="none" w="med" len="med"/>
              </a:ln>
              <a:effectLst/>
            </p:spPr>
            <p:txBody>
              <a:bodyPr/>
              <a:lstStyle/>
              <a:p>
                <a:pPr>
                  <a:defRPr/>
                </a:pPr>
                <a:endParaRPr lang="en-US" dirty="0"/>
              </a:p>
            </p:txBody>
          </p:sp>
          <p:grpSp>
            <p:nvGrpSpPr>
              <p:cNvPr id="81945" name="Group 27"/>
              <p:cNvGrpSpPr>
                <a:grpSpLocks/>
              </p:cNvGrpSpPr>
              <p:nvPr/>
            </p:nvGrpSpPr>
            <p:grpSpPr bwMode="auto">
              <a:xfrm>
                <a:off x="5580112" y="1700808"/>
                <a:ext cx="3312368" cy="649786"/>
                <a:chOff x="5580112" y="1699094"/>
                <a:chExt cx="3312368" cy="649786"/>
              </a:xfrm>
            </p:grpSpPr>
            <p:sp>
              <p:nvSpPr>
                <p:cNvPr id="81946" name="Rectangle 301"/>
                <p:cNvSpPr>
                  <a:spLocks noChangeArrowheads="1"/>
                </p:cNvSpPr>
                <p:nvPr/>
              </p:nvSpPr>
              <p:spPr bwMode="auto">
                <a:xfrm>
                  <a:off x="5580112" y="1988840"/>
                  <a:ext cx="288032" cy="2880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tIns="0" bIns="46800" anchor="ctr"/>
                <a:lstStyle/>
                <a:p>
                  <a:r>
                    <a:rPr lang="en-US" sz="2800" dirty="0"/>
                    <a:t>...</a:t>
                  </a:r>
                </a:p>
              </p:txBody>
            </p:sp>
            <p:sp>
              <p:nvSpPr>
                <p:cNvPr id="30" name="Rectangle 301"/>
                <p:cNvSpPr>
                  <a:spLocks noChangeArrowheads="1"/>
                </p:cNvSpPr>
                <p:nvPr/>
              </p:nvSpPr>
              <p:spPr bwMode="auto">
                <a:xfrm>
                  <a:off x="7380013" y="2060954"/>
                  <a:ext cx="288845" cy="287266"/>
                </a:xfrm>
                <a:prstGeom prst="rect">
                  <a:avLst/>
                </a:prstGeom>
                <a:solidFill>
                  <a:srgbClr val="EEFFBF"/>
                </a:solidFill>
                <a:ln w="12700">
                  <a:solidFill>
                    <a:schemeClr val="tx1">
                      <a:lumMod val="50000"/>
                      <a:lumOff val="50000"/>
                    </a:schemeClr>
                  </a:solidFill>
                  <a:miter lim="800000"/>
                  <a:headEnd/>
                  <a:tailEnd/>
                </a:ln>
              </p:spPr>
              <p:txBody>
                <a:bodyPr wrap="none" tIns="0" bIns="46800" anchor="ctr"/>
                <a:lstStyle/>
                <a:p>
                  <a:pPr>
                    <a:defRPr/>
                  </a:pPr>
                  <a:r>
                    <a:rPr lang="en-US" sz="1400" dirty="0">
                      <a:latin typeface="Wingdings"/>
                      <a:ea typeface="Wingdings"/>
                      <a:cs typeface="Wingdings"/>
                      <a:sym typeface="Wingdings"/>
                    </a:rPr>
                    <a:t></a:t>
                  </a:r>
                  <a:endParaRPr lang="en-US" sz="1400" dirty="0">
                    <a:latin typeface="Wingdings"/>
                    <a:ea typeface="Wingdings"/>
                    <a:cs typeface="Wingdings"/>
                  </a:endParaRPr>
                </a:p>
              </p:txBody>
            </p:sp>
            <p:sp>
              <p:nvSpPr>
                <p:cNvPr id="31" name="Rectangle 301"/>
                <p:cNvSpPr>
                  <a:spLocks noChangeArrowheads="1"/>
                </p:cNvSpPr>
                <p:nvPr/>
              </p:nvSpPr>
              <p:spPr bwMode="auto">
                <a:xfrm>
                  <a:off x="7668858" y="2060954"/>
                  <a:ext cx="287257" cy="287266"/>
                </a:xfrm>
                <a:prstGeom prst="rect">
                  <a:avLst/>
                </a:prstGeom>
                <a:solidFill>
                  <a:srgbClr val="EEFFBF"/>
                </a:solidFill>
                <a:ln w="12700">
                  <a:solidFill>
                    <a:schemeClr val="tx1">
                      <a:lumMod val="50000"/>
                      <a:lumOff val="50000"/>
                    </a:schemeClr>
                  </a:solidFill>
                  <a:miter lim="800000"/>
                  <a:headEnd/>
                  <a:tailEnd/>
                </a:ln>
              </p:spPr>
              <p:txBody>
                <a:bodyPr wrap="none" tIns="0" bIns="46800" anchor="ctr"/>
                <a:lstStyle/>
                <a:p>
                  <a:pPr>
                    <a:defRPr/>
                  </a:pPr>
                  <a:endParaRPr lang="en-US" sz="1400" dirty="0"/>
                </a:p>
              </p:txBody>
            </p:sp>
            <p:sp>
              <p:nvSpPr>
                <p:cNvPr id="81949" name="Down Arrow 31"/>
                <p:cNvSpPr>
                  <a:spLocks noChangeArrowheads="1"/>
                </p:cNvSpPr>
                <p:nvPr/>
              </p:nvSpPr>
              <p:spPr bwMode="auto">
                <a:xfrm>
                  <a:off x="7668344" y="1699094"/>
                  <a:ext cx="211645" cy="289746"/>
                </a:xfrm>
                <a:prstGeom prst="downArrow">
                  <a:avLst>
                    <a:gd name="adj1" fmla="val 50000"/>
                    <a:gd name="adj2" fmla="val 50001"/>
                  </a:avLst>
                </a:prstGeom>
                <a:solidFill>
                  <a:srgbClr val="CC3300"/>
                </a:solidFill>
                <a:ln w="12700">
                  <a:solidFill>
                    <a:srgbClr val="800000"/>
                  </a:solidFill>
                  <a:round/>
                  <a:headEnd/>
                  <a:tailEnd/>
                </a:ln>
              </p:spPr>
              <p:txBody>
                <a:bodyPr/>
                <a:lstStyle/>
                <a:p>
                  <a:endParaRPr lang="en-US" dirty="0"/>
                </a:p>
              </p:txBody>
            </p:sp>
            <p:sp>
              <p:nvSpPr>
                <p:cNvPr id="81950" name="Rectangle 301"/>
                <p:cNvSpPr>
                  <a:spLocks noChangeArrowheads="1"/>
                </p:cNvSpPr>
                <p:nvPr/>
              </p:nvSpPr>
              <p:spPr bwMode="auto">
                <a:xfrm>
                  <a:off x="8604448" y="1988840"/>
                  <a:ext cx="288032" cy="2880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tIns="0" bIns="46800" anchor="ctr"/>
                <a:lstStyle/>
                <a:p>
                  <a:r>
                    <a:rPr lang="en-US" sz="2800" dirty="0"/>
                    <a:t>...</a:t>
                  </a:r>
                </a:p>
              </p:txBody>
            </p:sp>
            <p:sp>
              <p:nvSpPr>
                <p:cNvPr id="34" name="Rectangle 301"/>
                <p:cNvSpPr>
                  <a:spLocks noChangeArrowheads="1"/>
                </p:cNvSpPr>
                <p:nvPr/>
              </p:nvSpPr>
              <p:spPr bwMode="auto">
                <a:xfrm>
                  <a:off x="6516653" y="2060954"/>
                  <a:ext cx="287257" cy="287266"/>
                </a:xfrm>
                <a:prstGeom prst="rect">
                  <a:avLst/>
                </a:prstGeom>
                <a:solidFill>
                  <a:srgbClr val="EEFFBF"/>
                </a:solidFill>
                <a:ln w="12700">
                  <a:solidFill>
                    <a:schemeClr val="tx1">
                      <a:lumMod val="50000"/>
                      <a:lumOff val="50000"/>
                    </a:schemeClr>
                  </a:solidFill>
                  <a:miter lim="800000"/>
                  <a:headEnd/>
                  <a:tailEnd/>
                </a:ln>
              </p:spPr>
              <p:txBody>
                <a:bodyPr wrap="none" tIns="0" bIns="46800" anchor="ctr"/>
                <a:lstStyle/>
                <a:p>
                  <a:pPr>
                    <a:defRPr/>
                  </a:pPr>
                  <a:r>
                    <a:rPr lang="en-US" sz="1400" dirty="0">
                      <a:latin typeface="Wingdings"/>
                      <a:ea typeface="Wingdings"/>
                      <a:cs typeface="Wingdings"/>
                      <a:sym typeface="Wingdings"/>
                    </a:rPr>
                    <a:t></a:t>
                  </a:r>
                  <a:endParaRPr lang="en-US" sz="1400" dirty="0"/>
                </a:p>
              </p:txBody>
            </p:sp>
            <p:sp>
              <p:nvSpPr>
                <p:cNvPr id="35" name="Rectangle 301"/>
                <p:cNvSpPr>
                  <a:spLocks noChangeArrowheads="1"/>
                </p:cNvSpPr>
                <p:nvPr/>
              </p:nvSpPr>
              <p:spPr bwMode="auto">
                <a:xfrm>
                  <a:off x="6803910" y="2060954"/>
                  <a:ext cx="288845" cy="287266"/>
                </a:xfrm>
                <a:prstGeom prst="rect">
                  <a:avLst/>
                </a:prstGeom>
                <a:solidFill>
                  <a:srgbClr val="EEFFBF"/>
                </a:solidFill>
                <a:ln w="12700">
                  <a:solidFill>
                    <a:schemeClr val="tx1">
                      <a:lumMod val="50000"/>
                      <a:lumOff val="50000"/>
                    </a:schemeClr>
                  </a:solidFill>
                  <a:miter lim="800000"/>
                  <a:headEnd/>
                  <a:tailEnd/>
                </a:ln>
              </p:spPr>
              <p:txBody>
                <a:bodyPr wrap="none" tIns="0" bIns="46800" anchor="ctr"/>
                <a:lstStyle/>
                <a:p>
                  <a:pPr>
                    <a:defRPr/>
                  </a:pPr>
                  <a:r>
                    <a:rPr lang="en-US" sz="1400" dirty="0">
                      <a:latin typeface="Wingdings"/>
                      <a:ea typeface="Wingdings"/>
                      <a:cs typeface="Wingdings"/>
                      <a:sym typeface="Wingdings"/>
                    </a:rPr>
                    <a:t></a:t>
                  </a:r>
                  <a:endParaRPr lang="en-US" sz="1400" dirty="0">
                    <a:latin typeface="Wingdings"/>
                    <a:ea typeface="Wingdings"/>
                    <a:cs typeface="Wingdings"/>
                  </a:endParaRPr>
                </a:p>
              </p:txBody>
            </p:sp>
            <p:sp>
              <p:nvSpPr>
                <p:cNvPr id="36" name="Rectangle 301"/>
                <p:cNvSpPr>
                  <a:spLocks noChangeArrowheads="1"/>
                </p:cNvSpPr>
                <p:nvPr/>
              </p:nvSpPr>
              <p:spPr bwMode="auto">
                <a:xfrm>
                  <a:off x="7092755" y="2060954"/>
                  <a:ext cx="287258" cy="287266"/>
                </a:xfrm>
                <a:prstGeom prst="rect">
                  <a:avLst/>
                </a:prstGeom>
                <a:solidFill>
                  <a:srgbClr val="EEFFBF"/>
                </a:solidFill>
                <a:ln w="12700">
                  <a:solidFill>
                    <a:schemeClr val="tx1">
                      <a:lumMod val="50000"/>
                      <a:lumOff val="50000"/>
                    </a:schemeClr>
                  </a:solidFill>
                  <a:miter lim="800000"/>
                  <a:headEnd/>
                  <a:tailEnd/>
                </a:ln>
              </p:spPr>
              <p:txBody>
                <a:bodyPr wrap="none" tIns="0" bIns="46800" anchor="ctr"/>
                <a:lstStyle/>
                <a:p>
                  <a:pPr>
                    <a:defRPr/>
                  </a:pPr>
                  <a:r>
                    <a:rPr lang="en-US" sz="1400" dirty="0">
                      <a:latin typeface="Wingdings"/>
                      <a:ea typeface="Wingdings"/>
                      <a:cs typeface="Wingdings"/>
                      <a:sym typeface="Wingdings"/>
                    </a:rPr>
                    <a:t></a:t>
                  </a:r>
                  <a:endParaRPr lang="en-US" sz="1400" dirty="0">
                    <a:latin typeface="Wingdings"/>
                    <a:ea typeface="Wingdings"/>
                    <a:cs typeface="Wingdings"/>
                  </a:endParaRPr>
                </a:p>
              </p:txBody>
            </p:sp>
            <p:sp>
              <p:nvSpPr>
                <p:cNvPr id="37" name="Rectangle 301"/>
                <p:cNvSpPr>
                  <a:spLocks noChangeArrowheads="1"/>
                </p:cNvSpPr>
                <p:nvPr/>
              </p:nvSpPr>
              <p:spPr bwMode="auto">
                <a:xfrm>
                  <a:off x="5940550" y="2060954"/>
                  <a:ext cx="287258" cy="287266"/>
                </a:xfrm>
                <a:prstGeom prst="rect">
                  <a:avLst/>
                </a:prstGeom>
                <a:solidFill>
                  <a:srgbClr val="EEFFBF"/>
                </a:solidFill>
                <a:ln w="12700">
                  <a:solidFill>
                    <a:schemeClr val="tx1">
                      <a:lumMod val="50000"/>
                      <a:lumOff val="50000"/>
                    </a:schemeClr>
                  </a:solidFill>
                  <a:miter lim="800000"/>
                  <a:headEnd/>
                  <a:tailEnd/>
                </a:ln>
              </p:spPr>
              <p:txBody>
                <a:bodyPr wrap="none" tIns="0" bIns="46800" anchor="ctr"/>
                <a:lstStyle/>
                <a:p>
                  <a:pPr>
                    <a:defRPr/>
                  </a:pPr>
                  <a:endParaRPr lang="en-US" sz="1800" dirty="0"/>
                </a:p>
              </p:txBody>
            </p:sp>
            <p:sp>
              <p:nvSpPr>
                <p:cNvPr id="38" name="Rectangle 301"/>
                <p:cNvSpPr>
                  <a:spLocks noChangeArrowheads="1"/>
                </p:cNvSpPr>
                <p:nvPr/>
              </p:nvSpPr>
              <p:spPr bwMode="auto">
                <a:xfrm>
                  <a:off x="6227808" y="2060954"/>
                  <a:ext cx="288845" cy="287266"/>
                </a:xfrm>
                <a:prstGeom prst="rect">
                  <a:avLst/>
                </a:prstGeom>
                <a:solidFill>
                  <a:srgbClr val="EEFFBF"/>
                </a:solidFill>
                <a:ln w="12700">
                  <a:solidFill>
                    <a:schemeClr val="tx1">
                      <a:lumMod val="50000"/>
                      <a:lumOff val="50000"/>
                    </a:schemeClr>
                  </a:solidFill>
                  <a:miter lim="800000"/>
                  <a:headEnd/>
                  <a:tailEnd/>
                </a:ln>
              </p:spPr>
              <p:txBody>
                <a:bodyPr wrap="none" tIns="0" bIns="46800" anchor="ctr"/>
                <a:lstStyle/>
                <a:p>
                  <a:pPr>
                    <a:defRPr/>
                  </a:pPr>
                  <a:endParaRPr lang="en-US" sz="1800" dirty="0"/>
                </a:p>
              </p:txBody>
            </p:sp>
            <p:sp>
              <p:nvSpPr>
                <p:cNvPr id="39" name="Rectangle 301"/>
                <p:cNvSpPr>
                  <a:spLocks noChangeArrowheads="1"/>
                </p:cNvSpPr>
                <p:nvPr/>
              </p:nvSpPr>
              <p:spPr bwMode="auto">
                <a:xfrm>
                  <a:off x="7956115" y="2060954"/>
                  <a:ext cx="288845" cy="287266"/>
                </a:xfrm>
                <a:prstGeom prst="rect">
                  <a:avLst/>
                </a:prstGeom>
                <a:solidFill>
                  <a:srgbClr val="EEFFBF"/>
                </a:solidFill>
                <a:ln w="12700">
                  <a:solidFill>
                    <a:schemeClr val="tx1">
                      <a:lumMod val="50000"/>
                      <a:lumOff val="50000"/>
                    </a:schemeClr>
                  </a:solidFill>
                  <a:miter lim="800000"/>
                  <a:headEnd/>
                  <a:tailEnd/>
                </a:ln>
              </p:spPr>
              <p:txBody>
                <a:bodyPr wrap="none" tIns="0" bIns="46800" anchor="ctr"/>
                <a:lstStyle/>
                <a:p>
                  <a:pPr>
                    <a:defRPr/>
                  </a:pPr>
                  <a:endParaRPr lang="en-US" sz="1800" dirty="0"/>
                </a:p>
              </p:txBody>
            </p:sp>
            <p:sp>
              <p:nvSpPr>
                <p:cNvPr id="40" name="Rectangle 301"/>
                <p:cNvSpPr>
                  <a:spLocks noChangeArrowheads="1"/>
                </p:cNvSpPr>
                <p:nvPr/>
              </p:nvSpPr>
              <p:spPr bwMode="auto">
                <a:xfrm>
                  <a:off x="8244960" y="2060954"/>
                  <a:ext cx="287258" cy="287266"/>
                </a:xfrm>
                <a:prstGeom prst="rect">
                  <a:avLst/>
                </a:prstGeom>
                <a:solidFill>
                  <a:srgbClr val="EEFFBF"/>
                </a:solidFill>
                <a:ln w="12700">
                  <a:solidFill>
                    <a:schemeClr val="tx1">
                      <a:lumMod val="50000"/>
                      <a:lumOff val="50000"/>
                    </a:schemeClr>
                  </a:solidFill>
                  <a:miter lim="800000"/>
                  <a:headEnd/>
                  <a:tailEnd/>
                </a:ln>
              </p:spPr>
              <p:txBody>
                <a:bodyPr wrap="none" tIns="0" bIns="46800" anchor="ctr"/>
                <a:lstStyle/>
                <a:p>
                  <a:pPr>
                    <a:defRPr/>
                  </a:pPr>
                  <a:endParaRPr lang="en-US" sz="1800" dirty="0"/>
                </a:p>
              </p:txBody>
            </p:sp>
          </p:grpSp>
        </p:grpSp>
        <p:sp>
          <p:nvSpPr>
            <p:cNvPr id="81943" name="Rectangle 148"/>
            <p:cNvSpPr>
              <a:spLocks noChangeArrowheads="1"/>
            </p:cNvSpPr>
            <p:nvPr/>
          </p:nvSpPr>
          <p:spPr bwMode="auto">
            <a:xfrm>
              <a:off x="4139950" y="1975130"/>
              <a:ext cx="1224136" cy="36004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2075" tIns="46038" rIns="92075" bIns="46038"/>
            <a:lstStyle/>
            <a:p>
              <a:pPr marL="342900" indent="-342900" algn="l">
                <a:spcBef>
                  <a:spcPct val="100000"/>
                </a:spcBef>
                <a:buClr>
                  <a:srgbClr val="006600"/>
                </a:buClr>
                <a:buSzPct val="85000"/>
                <a:buFont typeface="Wingdings" charset="0"/>
                <a:buNone/>
              </a:pPr>
              <a:r>
                <a:rPr lang="en-US" sz="1800" dirty="0">
                  <a:latin typeface="Comic Sans MS" charset="0"/>
                </a:rPr>
                <a:t>program</a:t>
              </a:r>
            </a:p>
          </p:txBody>
        </p:sp>
      </p:grpSp>
      <p:pic>
        <p:nvPicPr>
          <p:cNvPr id="81940"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9388" y="836613"/>
            <a:ext cx="8785225" cy="58562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2" name="Rectangle 148"/>
          <p:cNvSpPr>
            <a:spLocks noChangeArrowheads="1"/>
          </p:cNvSpPr>
          <p:nvPr/>
        </p:nvSpPr>
        <p:spPr bwMode="auto">
          <a:xfrm>
            <a:off x="4067175" y="3644900"/>
            <a:ext cx="712788" cy="3603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2075" tIns="46038" rIns="92075" bIns="46038"/>
          <a:lstStyle/>
          <a:p>
            <a:pPr marL="342900" indent="-342900" algn="l">
              <a:spcBef>
                <a:spcPct val="100000"/>
              </a:spcBef>
              <a:buClr>
                <a:srgbClr val="006600"/>
              </a:buClr>
              <a:buSzPct val="85000"/>
              <a:buFont typeface="Wingdings" charset="0"/>
              <a:buNone/>
              <a:defRPr/>
            </a:pPr>
            <a:r>
              <a:rPr lang="en-US" sz="1800" dirty="0">
                <a:latin typeface="+mj-lt"/>
              </a:rPr>
              <a:t>CS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2"/>
          <p:cNvSpPr txBox="1">
            <a:spLocks noChangeArrowheads="1"/>
          </p:cNvSpPr>
          <p:nvPr/>
        </p:nvSpPr>
        <p:spPr bwMode="auto">
          <a:xfrm>
            <a:off x="152400" y="76200"/>
            <a:ext cx="8763000" cy="53340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2075" tIns="46038" rIns="92075" bIns="46038" numCol="1" anchor="ctr" anchorCtr="0" compatLnSpc="1">
            <a:prstTxWarp prst="textNoShape">
              <a:avLst/>
            </a:prstTxWarp>
          </a:bodyPr>
          <a:lstStyle>
            <a:lvl1pPr algn="l" rtl="0" eaLnBrk="0" fontAlgn="base" hangingPunct="0">
              <a:spcBef>
                <a:spcPct val="0"/>
              </a:spcBef>
              <a:spcAft>
                <a:spcPct val="0"/>
              </a:spcAft>
              <a:defRPr sz="2400">
                <a:solidFill>
                  <a:srgbClr val="000000"/>
                </a:solidFill>
                <a:latin typeface="Arial" charset="0"/>
                <a:ea typeface="+mj-ea"/>
                <a:cs typeface="ＭＳ Ｐゴシック" charset="0"/>
              </a:defRPr>
            </a:lvl1pPr>
            <a:lvl2pPr algn="l" rtl="0" eaLnBrk="0" fontAlgn="base" hangingPunct="0">
              <a:spcBef>
                <a:spcPct val="0"/>
              </a:spcBef>
              <a:spcAft>
                <a:spcPct val="0"/>
              </a:spcAft>
              <a:defRPr sz="2400">
                <a:solidFill>
                  <a:srgbClr val="000000"/>
                </a:solidFill>
                <a:latin typeface="Arial" charset="0"/>
                <a:ea typeface="ＭＳ Ｐゴシック" charset="0"/>
                <a:cs typeface="ＭＳ Ｐゴシック" charset="0"/>
              </a:defRPr>
            </a:lvl2pPr>
            <a:lvl3pPr algn="l" rtl="0" eaLnBrk="0" fontAlgn="base" hangingPunct="0">
              <a:spcBef>
                <a:spcPct val="0"/>
              </a:spcBef>
              <a:spcAft>
                <a:spcPct val="0"/>
              </a:spcAft>
              <a:defRPr sz="2400">
                <a:solidFill>
                  <a:srgbClr val="000000"/>
                </a:solidFill>
                <a:latin typeface="Arial" charset="0"/>
                <a:ea typeface="ＭＳ Ｐゴシック" charset="0"/>
                <a:cs typeface="ＭＳ Ｐゴシック" charset="0"/>
              </a:defRPr>
            </a:lvl3pPr>
            <a:lvl4pPr algn="l" rtl="0" eaLnBrk="0" fontAlgn="base" hangingPunct="0">
              <a:spcBef>
                <a:spcPct val="0"/>
              </a:spcBef>
              <a:spcAft>
                <a:spcPct val="0"/>
              </a:spcAft>
              <a:defRPr sz="2400">
                <a:solidFill>
                  <a:srgbClr val="000000"/>
                </a:solidFill>
                <a:latin typeface="Arial" charset="0"/>
                <a:ea typeface="ＭＳ Ｐゴシック" charset="0"/>
                <a:cs typeface="ＭＳ Ｐゴシック" charset="0"/>
              </a:defRPr>
            </a:lvl4pPr>
            <a:lvl5pPr algn="l" rtl="0" eaLnBrk="0" fontAlgn="base" hangingPunct="0">
              <a:spcBef>
                <a:spcPct val="0"/>
              </a:spcBef>
              <a:spcAft>
                <a:spcPct val="0"/>
              </a:spcAft>
              <a:defRPr sz="2400">
                <a:solidFill>
                  <a:srgbClr val="000000"/>
                </a:solidFill>
                <a:latin typeface="Arial" charset="0"/>
                <a:ea typeface="ＭＳ Ｐゴシック" charset="0"/>
                <a:cs typeface="ＭＳ Ｐゴシック" charset="0"/>
              </a:defRPr>
            </a:lvl5pPr>
            <a:lvl6pPr marL="457200" algn="l" rtl="0" eaLnBrk="0" fontAlgn="base" hangingPunct="0">
              <a:spcBef>
                <a:spcPct val="0"/>
              </a:spcBef>
              <a:spcAft>
                <a:spcPct val="0"/>
              </a:spcAft>
              <a:defRPr sz="2400">
                <a:solidFill>
                  <a:srgbClr val="663300"/>
                </a:solidFill>
                <a:latin typeface="Arial" charset="0"/>
                <a:ea typeface="ＭＳ Ｐゴシック" charset="0"/>
              </a:defRPr>
            </a:lvl6pPr>
            <a:lvl7pPr marL="914400" algn="l" rtl="0" eaLnBrk="0" fontAlgn="base" hangingPunct="0">
              <a:spcBef>
                <a:spcPct val="0"/>
              </a:spcBef>
              <a:spcAft>
                <a:spcPct val="0"/>
              </a:spcAft>
              <a:defRPr sz="2400">
                <a:solidFill>
                  <a:srgbClr val="663300"/>
                </a:solidFill>
                <a:latin typeface="Arial" charset="0"/>
                <a:ea typeface="ＭＳ Ｐゴシック" charset="0"/>
              </a:defRPr>
            </a:lvl7pPr>
            <a:lvl8pPr marL="1371600" algn="l" rtl="0" eaLnBrk="0" fontAlgn="base" hangingPunct="0">
              <a:spcBef>
                <a:spcPct val="0"/>
              </a:spcBef>
              <a:spcAft>
                <a:spcPct val="0"/>
              </a:spcAft>
              <a:defRPr sz="2400">
                <a:solidFill>
                  <a:srgbClr val="663300"/>
                </a:solidFill>
                <a:latin typeface="Arial" charset="0"/>
                <a:ea typeface="ＭＳ Ｐゴシック" charset="0"/>
              </a:defRPr>
            </a:lvl8pPr>
            <a:lvl9pPr marL="1828800" algn="l" rtl="0" eaLnBrk="0" fontAlgn="base" hangingPunct="0">
              <a:spcBef>
                <a:spcPct val="0"/>
              </a:spcBef>
              <a:spcAft>
                <a:spcPct val="0"/>
              </a:spcAft>
              <a:defRPr sz="2400">
                <a:solidFill>
                  <a:srgbClr val="663300"/>
                </a:solidFill>
                <a:latin typeface="Arial" charset="0"/>
                <a:ea typeface="ＭＳ Ｐゴシック" charset="0"/>
              </a:defRPr>
            </a:lvl9pPr>
          </a:lstStyle>
          <a:p>
            <a:pPr>
              <a:defRPr/>
            </a:pPr>
            <a:r>
              <a:rPr lang="en-US" dirty="0"/>
              <a:t>Early computers (19</a:t>
            </a:r>
            <a:r>
              <a:rPr lang="en-US" baseline="30000" dirty="0"/>
              <a:t>th</a:t>
            </a:r>
            <a:r>
              <a:rPr lang="en-US" dirty="0"/>
              <a:t> century)</a:t>
            </a:r>
            <a:endParaRPr lang="en-US" sz="1800" dirty="0"/>
          </a:p>
        </p:txBody>
      </p:sp>
      <p:grpSp>
        <p:nvGrpSpPr>
          <p:cNvPr id="11" name="Group 10">
            <a:extLst>
              <a:ext uri="{FF2B5EF4-FFF2-40B4-BE49-F238E27FC236}">
                <a16:creationId xmlns:a16="http://schemas.microsoft.com/office/drawing/2014/main" id="{ACBBB630-36C5-B14A-9138-534B965073D5}"/>
              </a:ext>
            </a:extLst>
          </p:cNvPr>
          <p:cNvGrpSpPr/>
          <p:nvPr/>
        </p:nvGrpSpPr>
        <p:grpSpPr>
          <a:xfrm>
            <a:off x="1017511" y="838200"/>
            <a:ext cx="2860806" cy="4747971"/>
            <a:chOff x="1522008" y="1638892"/>
            <a:chExt cx="2860806" cy="4747971"/>
          </a:xfrm>
        </p:grpSpPr>
        <p:pic>
          <p:nvPicPr>
            <p:cNvPr id="14" name="Picture 13">
              <a:extLst>
                <a:ext uri="{FF2B5EF4-FFF2-40B4-BE49-F238E27FC236}">
                  <a16:creationId xmlns:a16="http://schemas.microsoft.com/office/drawing/2014/main" id="{1A139ABE-ECD8-D443-AA50-C2134DB5CFBA}"/>
                </a:ext>
              </a:extLst>
            </p:cNvPr>
            <p:cNvPicPr>
              <a:picLocks noChangeAspect="1"/>
            </p:cNvPicPr>
            <p:nvPr/>
          </p:nvPicPr>
          <p:blipFill>
            <a:blip r:embed="rId2"/>
            <a:stretch>
              <a:fillRect/>
            </a:stretch>
          </p:blipFill>
          <p:spPr>
            <a:xfrm>
              <a:off x="1522008" y="1638892"/>
              <a:ext cx="2860806" cy="4278475"/>
            </a:xfrm>
            <a:prstGeom prst="rect">
              <a:avLst/>
            </a:prstGeom>
          </p:spPr>
        </p:pic>
        <p:sp>
          <p:nvSpPr>
            <p:cNvPr id="17" name="Text Box 16" descr="Bouquet">
              <a:extLst>
                <a:ext uri="{FF2B5EF4-FFF2-40B4-BE49-F238E27FC236}">
                  <a16:creationId xmlns:a16="http://schemas.microsoft.com/office/drawing/2014/main" id="{5A3CCA29-164D-9347-BC6D-B7191F321F11}"/>
                </a:ext>
              </a:extLst>
            </p:cNvPr>
            <p:cNvSpPr txBox="1">
              <a:spLocks noChangeArrowheads="1"/>
            </p:cNvSpPr>
            <p:nvPr/>
          </p:nvSpPr>
          <p:spPr bwMode="auto">
            <a:xfrm>
              <a:off x="1807707" y="6017531"/>
              <a:ext cx="2541704" cy="369332"/>
            </a:xfrm>
            <a:prstGeom prst="rect">
              <a:avLst/>
            </a:prstGeom>
            <a:noFill/>
            <a:ln>
              <a:noFill/>
            </a:ln>
            <a:effectLst/>
            <a:extLst>
              <a:ext uri="{909E8E84-426E-40DD-AFC4-6F175D3DCCD1}">
                <a14:hiddenFill xmlns:a14="http://schemas.microsoft.com/office/drawing/2010/main">
                  <a:blipFill dpi="0" rotWithShape="0">
                    <a:blip r:embed="rId3"/>
                    <a:srcRect/>
                    <a:tile tx="0" ty="0" sx="100000" sy="100000" flip="none" algn="tl"/>
                  </a:blip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lgn="ctr">
                <a:spcBef>
                  <a:spcPct val="50000"/>
                </a:spcBef>
              </a:pPr>
              <a:r>
                <a:rPr lang="en-US" altLang="en-US" sz="1800" dirty="0">
                  <a:latin typeface="Times New Roman" charset="0"/>
                  <a:ea typeface="Times New Roman" charset="0"/>
                  <a:cs typeface="Times New Roman" charset="0"/>
                </a:rPr>
                <a:t>Jacquard Loom (1804)</a:t>
              </a:r>
            </a:p>
          </p:txBody>
        </p:sp>
      </p:grpSp>
      <p:pic>
        <p:nvPicPr>
          <p:cNvPr id="103430" name="Picture 6" descr="Loom, vintage engraving. Stock Vector Image by ©Morphart #90294280">
            <a:extLst>
              <a:ext uri="{FF2B5EF4-FFF2-40B4-BE49-F238E27FC236}">
                <a16:creationId xmlns:a16="http://schemas.microsoft.com/office/drawing/2014/main" id="{E26678F0-9198-E545-8428-C43BED8E367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4806305" y="2666794"/>
            <a:ext cx="2935788" cy="2687800"/>
          </a:xfrm>
          <a:prstGeom prst="rect">
            <a:avLst/>
          </a:prstGeom>
          <a:noFill/>
          <a:extLst>
            <a:ext uri="{909E8E84-426E-40DD-AFC4-6F175D3DCCD1}">
              <a14:hiddenFill xmlns:a14="http://schemas.microsoft.com/office/drawing/2010/main">
                <a:solidFill>
                  <a:srgbClr val="FFFFFF"/>
                </a:solidFill>
              </a14:hiddenFill>
            </a:ext>
          </a:extLst>
        </p:spPr>
      </p:pic>
      <p:sp>
        <p:nvSpPr>
          <p:cNvPr id="26" name="Text Box 16" descr="Bouquet">
            <a:extLst>
              <a:ext uri="{FF2B5EF4-FFF2-40B4-BE49-F238E27FC236}">
                <a16:creationId xmlns:a16="http://schemas.microsoft.com/office/drawing/2014/main" id="{232A1091-6B8C-B240-BEA4-6149D89A3387}"/>
              </a:ext>
            </a:extLst>
          </p:cNvPr>
          <p:cNvSpPr txBox="1">
            <a:spLocks noChangeArrowheads="1"/>
          </p:cNvSpPr>
          <p:nvPr/>
        </p:nvSpPr>
        <p:spPr bwMode="auto">
          <a:xfrm>
            <a:off x="5181600" y="5867400"/>
            <a:ext cx="2541704" cy="523220"/>
          </a:xfrm>
          <a:prstGeom prst="rect">
            <a:avLst/>
          </a:prstGeom>
          <a:noFill/>
          <a:ln>
            <a:noFill/>
          </a:ln>
          <a:effectLst/>
          <a:extLst>
            <a:ext uri="{909E8E84-426E-40DD-AFC4-6F175D3DCCD1}">
              <a14:hiddenFill xmlns:a14="http://schemas.microsoft.com/office/drawing/2010/main">
                <a:blipFill dpi="0" rotWithShape="0">
                  <a:blip r:embed="rId3"/>
                  <a:srcRect/>
                  <a:tile tx="0" ty="0" sx="100000" sy="100000" flip="none" algn="tl"/>
                </a:blip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lgn="ctr">
              <a:spcBef>
                <a:spcPct val="50000"/>
              </a:spcBef>
            </a:pPr>
            <a:r>
              <a:rPr lang="en-US" altLang="en-US" sz="2800" dirty="0">
                <a:latin typeface="Times New Roman" charset="0"/>
                <a:ea typeface="Times New Roman" charset="0"/>
                <a:cs typeface="Times New Roman" charset="0"/>
              </a:rPr>
              <a:t>Before</a:t>
            </a:r>
          </a:p>
        </p:txBody>
      </p:sp>
      <p:sp>
        <p:nvSpPr>
          <p:cNvPr id="27" name="Text Box 16" descr="Bouquet">
            <a:extLst>
              <a:ext uri="{FF2B5EF4-FFF2-40B4-BE49-F238E27FC236}">
                <a16:creationId xmlns:a16="http://schemas.microsoft.com/office/drawing/2014/main" id="{09F1707E-3DDD-F241-8AD2-1992138EEF2A}"/>
              </a:ext>
            </a:extLst>
          </p:cNvPr>
          <p:cNvSpPr txBox="1">
            <a:spLocks noChangeArrowheads="1"/>
          </p:cNvSpPr>
          <p:nvPr/>
        </p:nvSpPr>
        <p:spPr bwMode="auto">
          <a:xfrm>
            <a:off x="1177062" y="5867400"/>
            <a:ext cx="2541704" cy="523220"/>
          </a:xfrm>
          <a:prstGeom prst="rect">
            <a:avLst/>
          </a:prstGeom>
          <a:noFill/>
          <a:ln>
            <a:noFill/>
          </a:ln>
          <a:effectLst/>
          <a:extLst>
            <a:ext uri="{909E8E84-426E-40DD-AFC4-6F175D3DCCD1}">
              <a14:hiddenFill xmlns:a14="http://schemas.microsoft.com/office/drawing/2010/main">
                <a:blipFill dpi="0" rotWithShape="0">
                  <a:blip r:embed="rId3"/>
                  <a:srcRect/>
                  <a:tile tx="0" ty="0" sx="100000" sy="100000" flip="none" algn="tl"/>
                </a:blip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lgn="ctr">
              <a:spcBef>
                <a:spcPct val="50000"/>
              </a:spcBef>
            </a:pPr>
            <a:r>
              <a:rPr lang="en-US" altLang="en-US" sz="2800" dirty="0">
                <a:latin typeface="Times New Roman" charset="0"/>
                <a:ea typeface="Times New Roman" charset="0"/>
                <a:cs typeface="Times New Roman" charset="0"/>
              </a:rPr>
              <a:t>After</a:t>
            </a:r>
          </a:p>
        </p:txBody>
      </p:sp>
      <p:sp>
        <p:nvSpPr>
          <p:cNvPr id="28" name="Rounded Rectangular Callout 27">
            <a:extLst>
              <a:ext uri="{FF2B5EF4-FFF2-40B4-BE49-F238E27FC236}">
                <a16:creationId xmlns:a16="http://schemas.microsoft.com/office/drawing/2014/main" id="{D747B707-7AF4-094C-808F-405E17E207D9}"/>
              </a:ext>
            </a:extLst>
          </p:cNvPr>
          <p:cNvSpPr/>
          <p:nvPr/>
        </p:nvSpPr>
        <p:spPr>
          <a:xfrm>
            <a:off x="4114800" y="651278"/>
            <a:ext cx="4800600" cy="2015516"/>
          </a:xfrm>
          <a:prstGeom prst="wedgeRoundRectCallout">
            <a:avLst>
              <a:gd name="adj1" fmla="val -64299"/>
              <a:gd name="adj2" fmla="val 16144"/>
              <a:gd name="adj3" fmla="val 16667"/>
            </a:avLst>
          </a:prstGeom>
          <a:noFill/>
          <a:ln>
            <a:noFill/>
          </a:ln>
          <a:effectLst/>
        </p:spPr>
        <p:style>
          <a:lnRef idx="1">
            <a:schemeClr val="accent1"/>
          </a:lnRef>
          <a:fillRef idx="3">
            <a:schemeClr val="accent1"/>
          </a:fillRef>
          <a:effectRef idx="2">
            <a:schemeClr val="accent1"/>
          </a:effectRef>
          <a:fontRef idx="minor">
            <a:schemeClr val="lt1"/>
          </a:fontRef>
        </p:style>
        <p:txBody>
          <a:bodyPr tIns="46800" rtlCol="0" anchor="ctr" anchorCtr="0"/>
          <a:lstStyle/>
          <a:p>
            <a:pPr marL="285750" indent="-285750" algn="l">
              <a:spcBef>
                <a:spcPts val="600"/>
              </a:spcBef>
              <a:buFont typeface="Arial" panose="020B0604020202020204" pitchFamily="34" charset="0"/>
              <a:buChar char="•"/>
            </a:pPr>
            <a:r>
              <a:rPr lang="en-US" sz="1800" dirty="0">
                <a:solidFill>
                  <a:schemeClr val="tx1"/>
                </a:solidFill>
                <a:latin typeface="Times New Roman" panose="02020603050405020304" pitchFamily="18" charset="0"/>
                <a:cs typeface="Times New Roman" panose="02020603050405020304" pitchFamily="18" charset="0"/>
              </a:rPr>
              <a:t>One of the most important inventions in the </a:t>
            </a:r>
            <a:r>
              <a:rPr lang="en-US" sz="1800" u="sng" dirty="0">
                <a:solidFill>
                  <a:schemeClr val="tx1"/>
                </a:solidFill>
                <a:latin typeface="Times New Roman" panose="02020603050405020304" pitchFamily="18" charset="0"/>
                <a:cs typeface="Times New Roman" panose="02020603050405020304" pitchFamily="18" charset="0"/>
              </a:rPr>
              <a:t>Industrial Revolution</a:t>
            </a:r>
          </a:p>
          <a:p>
            <a:pPr marL="285750" indent="-285750" algn="l">
              <a:spcBef>
                <a:spcPts val="600"/>
              </a:spcBef>
              <a:buFont typeface="Arial" panose="020B0604020202020204" pitchFamily="34" charset="0"/>
              <a:buChar char="•"/>
            </a:pPr>
            <a:r>
              <a:rPr lang="en-US" sz="1800" dirty="0">
                <a:solidFill>
                  <a:schemeClr val="tx1"/>
                </a:solidFill>
                <a:latin typeface="Times New Roman" panose="02020603050405020304" pitchFamily="18" charset="0"/>
                <a:cs typeface="Times New Roman" panose="02020603050405020304" pitchFamily="18" charset="0"/>
              </a:rPr>
              <a:t>Made clothing affordable</a:t>
            </a:r>
          </a:p>
          <a:p>
            <a:pPr marL="285750" indent="-285750" algn="l">
              <a:spcBef>
                <a:spcPts val="600"/>
              </a:spcBef>
              <a:buFont typeface="Arial" panose="020B0604020202020204" pitchFamily="34" charset="0"/>
              <a:buChar char="•"/>
            </a:pPr>
            <a:r>
              <a:rPr lang="en-US" sz="1800" dirty="0">
                <a:solidFill>
                  <a:schemeClr val="tx1"/>
                </a:solidFill>
                <a:latin typeface="Times New Roman" panose="02020603050405020304" pitchFamily="18" charset="0"/>
                <a:cs typeface="Times New Roman" panose="02020603050405020304" pitchFamily="18" charset="0"/>
              </a:rPr>
              <a:t>Made many human weavers unemployed</a:t>
            </a:r>
          </a:p>
          <a:p>
            <a:pPr marL="285750" indent="-285750" algn="l">
              <a:spcBef>
                <a:spcPts val="600"/>
              </a:spcBef>
              <a:buFont typeface="Arial" panose="020B0604020202020204" pitchFamily="34" charset="0"/>
              <a:buChar char="•"/>
            </a:pPr>
            <a:r>
              <a:rPr lang="en-US" sz="1800" dirty="0">
                <a:solidFill>
                  <a:schemeClr val="tx1"/>
                </a:solidFill>
                <a:latin typeface="Times New Roman" panose="02020603050405020304" pitchFamily="18" charset="0"/>
                <a:cs typeface="Times New Roman" panose="02020603050405020304" pitchFamily="18" charset="0"/>
              </a:rPr>
              <a:t>Led to the “</a:t>
            </a:r>
            <a:r>
              <a:rPr lang="en-US" sz="1800" dirty="0" err="1">
                <a:solidFill>
                  <a:schemeClr val="tx1"/>
                </a:solidFill>
                <a:latin typeface="Times New Roman" panose="02020603050405020304" pitchFamily="18" charset="0"/>
                <a:cs typeface="Times New Roman" panose="02020603050405020304" pitchFamily="18" charset="0"/>
              </a:rPr>
              <a:t>Louddite</a:t>
            </a:r>
            <a:r>
              <a:rPr lang="en-US" sz="1800" dirty="0">
                <a:solidFill>
                  <a:schemeClr val="tx1"/>
                </a:solidFill>
                <a:latin typeface="Times New Roman" panose="02020603050405020304" pitchFamily="18" charset="0"/>
                <a:cs typeface="Times New Roman" panose="02020603050405020304" pitchFamily="18" charset="0"/>
              </a:rPr>
              <a:t>” revolts</a:t>
            </a:r>
            <a:endParaRPr lang="en-US" sz="14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28849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2"/>
          <p:cNvSpPr>
            <a:spLocks noGrp="1" noChangeArrowheads="1"/>
          </p:cNvSpPr>
          <p:nvPr>
            <p:ph type="title" idx="4294967295"/>
          </p:nvPr>
        </p:nvSpPr>
        <p:spPr/>
        <p:txBody>
          <a:bodyPr/>
          <a:lstStyle/>
          <a:p>
            <a:pPr>
              <a:defRPr/>
            </a:pPr>
            <a:r>
              <a:rPr lang="en-US" dirty="0"/>
              <a:t>Turing’s Contributions </a:t>
            </a:r>
            <a:r>
              <a:rPr lang="en-US" sz="1800" dirty="0"/>
              <a:t>(1936)</a:t>
            </a:r>
            <a:endParaRPr lang="en-US" dirty="0"/>
          </a:p>
        </p:txBody>
      </p:sp>
      <p:pic>
        <p:nvPicPr>
          <p:cNvPr id="83970" name="Picture 5"/>
          <p:cNvPicPr>
            <a:picLocks noChangeAspect="1"/>
          </p:cNvPicPr>
          <p:nvPr/>
        </p:nvPicPr>
        <p:blipFill>
          <a:blip r:embed="rId3">
            <a:extLst>
              <a:ext uri="{28A0092B-C50C-407E-A947-70E740481C1C}">
                <a14:useLocalDpi xmlns:a14="http://schemas.microsoft.com/office/drawing/2010/main" val="0"/>
              </a:ext>
            </a:extLst>
          </a:blip>
          <a:srcRect l="604" t="920" r="1093" b="1003"/>
          <a:stretch>
            <a:fillRect/>
          </a:stretch>
        </p:blipFill>
        <p:spPr bwMode="auto">
          <a:xfrm>
            <a:off x="1619250" y="1125539"/>
            <a:ext cx="4857750" cy="38410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83971" name="Rectangle 3"/>
          <p:cNvSpPr txBox="1">
            <a:spLocks noChangeArrowheads="1"/>
          </p:cNvSpPr>
          <p:nvPr/>
        </p:nvSpPr>
        <p:spPr bwMode="auto">
          <a:xfrm>
            <a:off x="1295400" y="5230903"/>
            <a:ext cx="5832475" cy="5032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marL="342900" indent="-342900">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algn="l">
              <a:spcBef>
                <a:spcPct val="30000"/>
              </a:spcBef>
              <a:buClr>
                <a:srgbClr val="006600"/>
              </a:buClr>
              <a:buSzPct val="85000"/>
              <a:buFont typeface="Wingdings" charset="0"/>
              <a:buNone/>
            </a:pPr>
            <a:r>
              <a:rPr lang="en-US" dirty="0">
                <a:latin typeface="Times New Roman" charset="0"/>
                <a:cs typeface="Times New Roman" charset="0"/>
              </a:rPr>
              <a:t>Turing also built a computer that cracked the code that the Nazis used in World War II</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2"/>
          <p:cNvSpPr>
            <a:spLocks noGrp="1" noChangeArrowheads="1"/>
          </p:cNvSpPr>
          <p:nvPr>
            <p:ph type="title" idx="4294967295"/>
          </p:nvPr>
        </p:nvSpPr>
        <p:spPr/>
        <p:txBody>
          <a:bodyPr/>
          <a:lstStyle/>
          <a:p>
            <a:pPr>
              <a:defRPr/>
            </a:pPr>
            <a:r>
              <a:rPr lang="en-US" dirty="0"/>
              <a:t>Turing’s legacy</a:t>
            </a:r>
          </a:p>
        </p:txBody>
      </p:sp>
      <p:sp>
        <p:nvSpPr>
          <p:cNvPr id="43" name="Rectangle 3"/>
          <p:cNvSpPr txBox="1">
            <a:spLocks noChangeArrowheads="1"/>
          </p:cNvSpPr>
          <p:nvPr/>
        </p:nvSpPr>
        <p:spPr bwMode="auto">
          <a:xfrm>
            <a:off x="990600" y="5181600"/>
            <a:ext cx="6985000" cy="1524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marL="342900" indent="-342900">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a:spcBef>
                <a:spcPts val="0"/>
              </a:spcBef>
              <a:buClr>
                <a:srgbClr val="006600"/>
              </a:buClr>
              <a:buSzPct val="85000"/>
              <a:buFont typeface="Wingdings" charset="0"/>
              <a:buNone/>
            </a:pPr>
            <a:r>
              <a:rPr lang="en-US" dirty="0">
                <a:latin typeface="Times New Roman" charset="0"/>
                <a:cs typeface="Times New Roman" charset="0"/>
              </a:rPr>
              <a:t>Committed suicide at 42,</a:t>
            </a:r>
          </a:p>
          <a:p>
            <a:pPr>
              <a:spcBef>
                <a:spcPts val="0"/>
              </a:spcBef>
              <a:buClr>
                <a:srgbClr val="006600"/>
              </a:buClr>
              <a:buSzPct val="85000"/>
              <a:buFont typeface="Wingdings" charset="0"/>
              <a:buNone/>
            </a:pPr>
            <a:r>
              <a:rPr lang="en-US" dirty="0">
                <a:latin typeface="Times New Roman" charset="0"/>
                <a:cs typeface="Times New Roman" charset="0"/>
              </a:rPr>
              <a:t>after being accused and tried for a homosexual act</a:t>
            </a:r>
          </a:p>
        </p:txBody>
      </p:sp>
      <p:pic>
        <p:nvPicPr>
          <p:cNvPr id="86019"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819400" y="914400"/>
            <a:ext cx="2767013" cy="28749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 name="Rectangle 3"/>
          <p:cNvSpPr txBox="1">
            <a:spLocks noChangeArrowheads="1"/>
          </p:cNvSpPr>
          <p:nvPr/>
        </p:nvSpPr>
        <p:spPr bwMode="auto">
          <a:xfrm>
            <a:off x="1066800" y="4114800"/>
            <a:ext cx="6985000" cy="5032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marL="342900" indent="-342900">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a:spcBef>
                <a:spcPct val="30000"/>
              </a:spcBef>
              <a:buClr>
                <a:srgbClr val="006600"/>
              </a:buClr>
              <a:buSzPct val="85000"/>
              <a:buFont typeface="Wingdings" charset="0"/>
              <a:buNone/>
            </a:pPr>
            <a:r>
              <a:rPr lang="en-US" dirty="0">
                <a:latin typeface="Times New Roman" charset="0"/>
                <a:cs typeface="Times New Roman" charset="0"/>
              </a:rPr>
              <a:t>Often described as “the father of computer science” and “the man who saved the west”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8386" name="Rectangle 2"/>
          <p:cNvSpPr>
            <a:spLocks noGrp="1" noChangeArrowheads="1"/>
          </p:cNvSpPr>
          <p:nvPr>
            <p:ph type="title"/>
          </p:nvPr>
        </p:nvSpPr>
        <p:spPr/>
        <p:txBody>
          <a:bodyPr/>
          <a:lstStyle/>
          <a:p>
            <a:pPr>
              <a:defRPr/>
            </a:pPr>
            <a:r>
              <a:rPr lang="en-US" dirty="0">
                <a:latin typeface="+mj-lt"/>
                <a:cs typeface="+mj-cs"/>
              </a:rPr>
              <a:t>Lecture plan</a:t>
            </a:r>
          </a:p>
        </p:txBody>
      </p:sp>
      <p:sp>
        <p:nvSpPr>
          <p:cNvPr id="1168387" name="Rectangle 3"/>
          <p:cNvSpPr>
            <a:spLocks noChangeArrowheads="1"/>
          </p:cNvSpPr>
          <p:nvPr/>
        </p:nvSpPr>
        <p:spPr bwMode="auto">
          <a:xfrm>
            <a:off x="1447800" y="990600"/>
            <a:ext cx="3962400" cy="4648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92075" tIns="46038" rIns="92075" bIns="46038"/>
          <a:lstStyle/>
          <a:p>
            <a:pPr marL="268288" indent="-268288" algn="l">
              <a:lnSpc>
                <a:spcPct val="80000"/>
              </a:lnSpc>
              <a:spcBef>
                <a:spcPct val="100000"/>
              </a:spcBef>
              <a:buSzPct val="100000"/>
              <a:buFont typeface="Arial"/>
              <a:buChar char="•"/>
              <a:defRPr/>
            </a:pPr>
            <a:r>
              <a:rPr lang="en-US" sz="1800" dirty="0">
                <a:latin typeface="Times New Roman"/>
                <a:cs typeface="Times New Roman"/>
              </a:rPr>
              <a:t>History of computer science</a:t>
            </a:r>
          </a:p>
          <a:p>
            <a:pPr marL="725488" lvl="2" indent="-268288" algn="l">
              <a:lnSpc>
                <a:spcPct val="80000"/>
              </a:lnSpc>
              <a:spcBef>
                <a:spcPct val="100000"/>
              </a:spcBef>
              <a:buSzPct val="70000"/>
              <a:buFont typeface="Wingdings" charset="2"/>
              <a:buChar char="Ø"/>
              <a:defRPr/>
            </a:pPr>
            <a:r>
              <a:rPr lang="en-US" sz="1600" dirty="0">
                <a:latin typeface="Times New Roman"/>
                <a:cs typeface="Times New Roman"/>
              </a:rPr>
              <a:t>Before Alan Turing</a:t>
            </a:r>
          </a:p>
          <a:p>
            <a:pPr marL="725488" lvl="2" indent="-268288" algn="l">
              <a:lnSpc>
                <a:spcPct val="80000"/>
              </a:lnSpc>
              <a:spcBef>
                <a:spcPct val="100000"/>
              </a:spcBef>
              <a:buSzPct val="70000"/>
              <a:buFont typeface="Wingdings" charset="2"/>
              <a:buChar char="Ø"/>
              <a:defRPr/>
            </a:pPr>
            <a:r>
              <a:rPr lang="en-US" sz="1600" dirty="0">
                <a:latin typeface="Times New Roman"/>
                <a:cs typeface="Times New Roman"/>
              </a:rPr>
              <a:t>After Alan Turing</a:t>
            </a:r>
          </a:p>
          <a:p>
            <a:pPr marL="268288" indent="-268288" algn="l">
              <a:lnSpc>
                <a:spcPct val="80000"/>
              </a:lnSpc>
              <a:spcBef>
                <a:spcPct val="100000"/>
              </a:spcBef>
              <a:buSzPct val="100000"/>
              <a:buFont typeface="Arial"/>
              <a:buChar char="•"/>
              <a:defRPr/>
            </a:pPr>
            <a:r>
              <a:rPr lang="en-US" sz="1800" dirty="0">
                <a:latin typeface="Times New Roman"/>
                <a:cs typeface="Times New Roman"/>
              </a:rPr>
              <a:t>High-level programming</a:t>
            </a:r>
          </a:p>
          <a:p>
            <a:pPr marL="725488" lvl="2" indent="-268288" algn="l">
              <a:lnSpc>
                <a:spcPct val="80000"/>
              </a:lnSpc>
              <a:spcBef>
                <a:spcPct val="100000"/>
              </a:spcBef>
              <a:buSzPct val="70000"/>
              <a:buFont typeface="Wingdings" charset="2"/>
              <a:buChar char="Ø"/>
              <a:defRPr/>
            </a:pPr>
            <a:r>
              <a:rPr lang="en-US" sz="1600" dirty="0">
                <a:latin typeface="Times New Roman"/>
                <a:cs typeface="Times New Roman"/>
              </a:rPr>
              <a:t>Languages</a:t>
            </a:r>
          </a:p>
          <a:p>
            <a:pPr marL="725488" lvl="2" indent="-268288" algn="l">
              <a:lnSpc>
                <a:spcPct val="80000"/>
              </a:lnSpc>
              <a:spcBef>
                <a:spcPct val="100000"/>
              </a:spcBef>
              <a:buSzPct val="70000"/>
              <a:buFont typeface="Wingdings" charset="2"/>
              <a:buChar char="Ø"/>
              <a:defRPr/>
            </a:pPr>
            <a:r>
              <a:rPr lang="en-US" sz="1600" dirty="0">
                <a:latin typeface="Times New Roman"/>
                <a:cs typeface="Times New Roman"/>
              </a:rPr>
              <a:t>Compilation</a:t>
            </a:r>
          </a:p>
          <a:p>
            <a:pPr algn="l">
              <a:lnSpc>
                <a:spcPct val="80000"/>
              </a:lnSpc>
              <a:spcBef>
                <a:spcPct val="100000"/>
              </a:spcBef>
              <a:buSzPct val="100000"/>
              <a:defRPr/>
            </a:pPr>
            <a:endParaRPr lang="en-US" sz="1800" dirty="0">
              <a:latin typeface="Times New Roman"/>
              <a:cs typeface="Times New Roman"/>
            </a:endParaRPr>
          </a:p>
          <a:p>
            <a:pPr marL="268288" indent="-268288" algn="l">
              <a:lnSpc>
                <a:spcPct val="80000"/>
              </a:lnSpc>
              <a:spcBef>
                <a:spcPct val="100000"/>
              </a:spcBef>
              <a:buClr>
                <a:srgbClr val="006600"/>
              </a:buClr>
              <a:buSzPct val="100000"/>
              <a:buFont typeface="Wingdings" charset="0"/>
              <a:buChar char="n"/>
              <a:defRPr/>
            </a:pPr>
            <a:endParaRPr lang="en-US" sz="1800" dirty="0">
              <a:solidFill>
                <a:srgbClr val="737373"/>
              </a:solidFill>
              <a:latin typeface="Comic Sans MS" charset="0"/>
              <a:cs typeface="+mn-cs"/>
            </a:endParaRPr>
          </a:p>
        </p:txBody>
      </p:sp>
      <p:sp>
        <p:nvSpPr>
          <p:cNvPr id="1168388" name="AutoShape 4"/>
          <p:cNvSpPr>
            <a:spLocks noChangeArrowheads="1"/>
          </p:cNvSpPr>
          <p:nvPr/>
        </p:nvSpPr>
        <p:spPr bwMode="auto">
          <a:xfrm>
            <a:off x="1219200" y="2362200"/>
            <a:ext cx="457200" cy="304800"/>
          </a:xfrm>
          <a:prstGeom prst="rightArrow">
            <a:avLst>
              <a:gd name="adj1" fmla="val 50000"/>
              <a:gd name="adj2" fmla="val 56250"/>
            </a:avLst>
          </a:prstGeom>
          <a:solidFill>
            <a:schemeClr val="bg2"/>
          </a:solidFill>
          <a:ln w="9525">
            <a:noFill/>
            <a:miter lim="800000"/>
            <a:headEnd/>
            <a:tailEnd/>
          </a:ln>
          <a:effectLst/>
        </p:spPr>
        <p:txBody>
          <a:bodyPr wrap="none" anchor="ctr"/>
          <a:lstStyle/>
          <a:p>
            <a:pPr>
              <a:defRPr/>
            </a:pPr>
            <a:endParaRPr lang="en-US" dirty="0">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6838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8388" grpId="0" animBg="1"/>
    </p:bldLst>
  </p:timing>
</p:sld>
</file>

<file path=ppt/slides/slide6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72482" name="Rectangle 2"/>
          <p:cNvSpPr>
            <a:spLocks noGrp="1" noChangeArrowheads="1"/>
          </p:cNvSpPr>
          <p:nvPr>
            <p:ph type="title"/>
          </p:nvPr>
        </p:nvSpPr>
        <p:spPr/>
        <p:txBody>
          <a:bodyPr/>
          <a:lstStyle/>
          <a:p>
            <a:pPr>
              <a:defRPr/>
            </a:pPr>
            <a:r>
              <a:rPr lang="en-US" dirty="0">
                <a:latin typeface="+mj-lt"/>
                <a:cs typeface="+mj-cs"/>
              </a:rPr>
              <a:t>Back to Vic...</a:t>
            </a:r>
            <a:endParaRPr lang="en-US" sz="1800" dirty="0">
              <a:latin typeface="+mj-lt"/>
              <a:cs typeface="+mj-cs"/>
            </a:endParaRPr>
          </a:p>
        </p:txBody>
      </p:sp>
      <p:sp>
        <p:nvSpPr>
          <p:cNvPr id="1172483" name="Rectangle 3"/>
          <p:cNvSpPr>
            <a:spLocks noGrp="1" noChangeArrowheads="1"/>
          </p:cNvSpPr>
          <p:nvPr>
            <p:ph type="body" idx="1"/>
          </p:nvPr>
        </p:nvSpPr>
        <p:spPr>
          <a:xfrm>
            <a:off x="228600" y="762000"/>
            <a:ext cx="4572000" cy="381000"/>
          </a:xfrm>
        </p:spPr>
        <p:txBody>
          <a:bodyPr/>
          <a:lstStyle/>
          <a:p>
            <a:pPr>
              <a:buFont typeface="Wingdings" charset="0"/>
              <a:buNone/>
              <a:defRPr/>
            </a:pPr>
            <a:r>
              <a:rPr lang="en-US" u="sng" dirty="0">
                <a:latin typeface="Times New Roman"/>
                <a:cs typeface="Times New Roman"/>
              </a:rPr>
              <a:t>We can write Vic programs that compute:</a:t>
            </a:r>
          </a:p>
        </p:txBody>
      </p:sp>
      <p:sp>
        <p:nvSpPr>
          <p:cNvPr id="1172484" name="Rectangle 4"/>
          <p:cNvSpPr>
            <a:spLocks noChangeArrowheads="1"/>
          </p:cNvSpPr>
          <p:nvPr/>
        </p:nvSpPr>
        <p:spPr bwMode="auto">
          <a:xfrm>
            <a:off x="533400" y="1219200"/>
            <a:ext cx="3429000" cy="32004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92075" tIns="46038" rIns="92075" bIns="46038"/>
          <a:lstStyle/>
          <a:p>
            <a:pPr marL="363538" lvl="1" indent="-273050" algn="l">
              <a:spcBef>
                <a:spcPct val="55000"/>
              </a:spcBef>
              <a:buSzPct val="100000"/>
              <a:buFont typeface="Arial"/>
              <a:buChar char="•"/>
              <a:defRPr/>
            </a:pPr>
            <a:r>
              <a:rPr lang="en-US" sz="1600" dirty="0">
                <a:latin typeface="Times New Roman"/>
                <a:cs typeface="Times New Roman"/>
              </a:rPr>
              <a:t>x + y</a:t>
            </a:r>
          </a:p>
          <a:p>
            <a:pPr marL="363538" lvl="1" indent="-273050" algn="l">
              <a:spcBef>
                <a:spcPct val="55000"/>
              </a:spcBef>
              <a:buSzPct val="100000"/>
              <a:buFont typeface="Arial"/>
              <a:buChar char="•"/>
              <a:defRPr/>
            </a:pPr>
            <a:r>
              <a:rPr lang="en-US" sz="1600" dirty="0">
                <a:latin typeface="Times New Roman"/>
                <a:cs typeface="Times New Roman"/>
              </a:rPr>
              <a:t>x - y</a:t>
            </a:r>
          </a:p>
          <a:p>
            <a:pPr marL="363538" lvl="1" indent="-273050" algn="l">
              <a:spcBef>
                <a:spcPct val="55000"/>
              </a:spcBef>
              <a:buSzPct val="100000"/>
              <a:buFont typeface="Arial"/>
              <a:buChar char="•"/>
              <a:defRPr/>
            </a:pPr>
            <a:r>
              <a:rPr lang="en-US" sz="1600" dirty="0">
                <a:latin typeface="Times New Roman"/>
                <a:cs typeface="Times New Roman"/>
              </a:rPr>
              <a:t>x * y</a:t>
            </a:r>
          </a:p>
          <a:p>
            <a:pPr marL="363538" lvl="1" indent="-273050" algn="l">
              <a:spcBef>
                <a:spcPct val="55000"/>
              </a:spcBef>
              <a:buSzPct val="100000"/>
              <a:buFont typeface="Arial"/>
              <a:buChar char="•"/>
              <a:defRPr/>
            </a:pPr>
            <a:r>
              <a:rPr lang="en-US" sz="1600" dirty="0">
                <a:latin typeface="Times New Roman"/>
                <a:cs typeface="Times New Roman"/>
              </a:rPr>
              <a:t>x / y</a:t>
            </a:r>
          </a:p>
          <a:p>
            <a:pPr marL="363538" lvl="1" indent="-273050" algn="l">
              <a:spcBef>
                <a:spcPct val="55000"/>
              </a:spcBef>
              <a:buSzPct val="100000"/>
              <a:buFont typeface="Arial"/>
              <a:buChar char="•"/>
              <a:defRPr/>
            </a:pPr>
            <a:r>
              <a:rPr lang="en-US" sz="1600" dirty="0">
                <a:latin typeface="Times New Roman"/>
                <a:cs typeface="Times New Roman"/>
              </a:rPr>
              <a:t>x</a:t>
            </a:r>
            <a:r>
              <a:rPr lang="en-US" sz="1600" baseline="30000" dirty="0">
                <a:latin typeface="Times New Roman"/>
                <a:cs typeface="Times New Roman"/>
              </a:rPr>
              <a:t>y</a:t>
            </a:r>
          </a:p>
          <a:p>
            <a:pPr marL="363538" lvl="1" indent="-273050" algn="l">
              <a:spcBef>
                <a:spcPct val="55000"/>
              </a:spcBef>
              <a:buSzPct val="100000"/>
              <a:buFont typeface="Arial"/>
              <a:buChar char="•"/>
              <a:defRPr/>
            </a:pPr>
            <a:r>
              <a:rPr lang="en-US" sz="1600" dirty="0">
                <a:latin typeface="Times New Roman"/>
                <a:cs typeface="Times New Roman"/>
              </a:rPr>
              <a:t>5 * 17</a:t>
            </a:r>
            <a:r>
              <a:rPr lang="en-US" sz="1600" baseline="30000" dirty="0">
                <a:latin typeface="Times New Roman"/>
                <a:cs typeface="Times New Roman"/>
              </a:rPr>
              <a:t>3 </a:t>
            </a:r>
            <a:r>
              <a:rPr lang="en-US" sz="1600" dirty="0">
                <a:latin typeface="Times New Roman"/>
                <a:cs typeface="Times New Roman"/>
              </a:rPr>
              <a:t>- 16 * (-9)</a:t>
            </a:r>
            <a:r>
              <a:rPr lang="en-US" sz="1600" baseline="30000" dirty="0">
                <a:latin typeface="Times New Roman"/>
                <a:cs typeface="Times New Roman"/>
              </a:rPr>
              <a:t>12 </a:t>
            </a:r>
            <a:r>
              <a:rPr lang="en-US" sz="1600" dirty="0">
                <a:latin typeface="Times New Roman"/>
                <a:cs typeface="Times New Roman"/>
              </a:rPr>
              <a:t> + 11 * 27</a:t>
            </a:r>
            <a:r>
              <a:rPr lang="en-US" sz="1600" baseline="30000" dirty="0">
                <a:latin typeface="Times New Roman"/>
                <a:cs typeface="Times New Roman"/>
              </a:rPr>
              <a:t>5  </a:t>
            </a:r>
          </a:p>
          <a:p>
            <a:pPr marL="363538" lvl="1" indent="-273050" algn="l">
              <a:spcBef>
                <a:spcPct val="55000"/>
              </a:spcBef>
              <a:buSzPct val="100000"/>
              <a:buFont typeface="Arial"/>
              <a:buChar char="•"/>
              <a:defRPr/>
            </a:pPr>
            <a:r>
              <a:rPr lang="en-US" sz="1600" dirty="0">
                <a:latin typeface="Times New Roman"/>
                <a:cs typeface="Times New Roman"/>
              </a:rPr>
              <a:t>sqrt(X), log(x), sin(x), exp(x), ...</a:t>
            </a:r>
          </a:p>
          <a:p>
            <a:pPr marL="363538" lvl="1" indent="-273050" algn="l">
              <a:spcBef>
                <a:spcPct val="55000"/>
              </a:spcBef>
              <a:buSzPct val="100000"/>
              <a:buFont typeface="Arial"/>
              <a:buChar char="•"/>
              <a:defRPr/>
            </a:pPr>
            <a:r>
              <a:rPr lang="en-US" sz="1600" dirty="0">
                <a:latin typeface="Times New Roman"/>
                <a:cs typeface="Times New Roman"/>
              </a:rPr>
              <a:t>etc.</a:t>
            </a:r>
          </a:p>
          <a:p>
            <a:pPr marL="342900" indent="-342900" algn="l">
              <a:spcBef>
                <a:spcPct val="55000"/>
              </a:spcBef>
              <a:buClr>
                <a:srgbClr val="006600"/>
              </a:buClr>
              <a:buSzPct val="100000"/>
              <a:buFont typeface="Wingdings" charset="0"/>
              <a:buChar char="n"/>
              <a:defRPr/>
            </a:pPr>
            <a:endParaRPr lang="en-US" sz="1600" dirty="0">
              <a:latin typeface="Times New Roman"/>
              <a:cs typeface="Times New Roman"/>
            </a:endParaRPr>
          </a:p>
        </p:txBody>
      </p:sp>
      <p:grpSp>
        <p:nvGrpSpPr>
          <p:cNvPr id="2" name="Group 1">
            <a:extLst>
              <a:ext uri="{FF2B5EF4-FFF2-40B4-BE49-F238E27FC236}">
                <a16:creationId xmlns:a16="http://schemas.microsoft.com/office/drawing/2014/main" id="{775ACAD6-74A0-3842-88DD-F9498946E300}"/>
              </a:ext>
            </a:extLst>
          </p:cNvPr>
          <p:cNvGrpSpPr/>
          <p:nvPr/>
        </p:nvGrpSpPr>
        <p:grpSpPr>
          <a:xfrm>
            <a:off x="4800600" y="762000"/>
            <a:ext cx="4572000" cy="3581400"/>
            <a:chOff x="4800600" y="762000"/>
            <a:chExt cx="4572000" cy="3581400"/>
          </a:xfrm>
        </p:grpSpPr>
        <p:sp>
          <p:nvSpPr>
            <p:cNvPr id="1172485" name="Rectangle 5"/>
            <p:cNvSpPr>
              <a:spLocks noChangeArrowheads="1"/>
            </p:cNvSpPr>
            <p:nvPr/>
          </p:nvSpPr>
          <p:spPr bwMode="auto">
            <a:xfrm>
              <a:off x="4876800" y="1219200"/>
              <a:ext cx="4267200" cy="3124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92075" tIns="46038" rIns="92075" bIns="46038"/>
            <a:lstStyle/>
            <a:p>
              <a:pPr marL="534988" lvl="1" indent="-263525" algn="l">
                <a:spcBef>
                  <a:spcPct val="35000"/>
                </a:spcBef>
                <a:buSzPct val="100000"/>
                <a:buFont typeface="Arial"/>
                <a:buChar char="•"/>
                <a:defRPr/>
              </a:pPr>
              <a:r>
                <a:rPr lang="en-US" sz="1600" dirty="0">
                  <a:latin typeface="Times New Roman"/>
                  <a:cs typeface="Times New Roman"/>
                </a:rPr>
                <a:t>sum up a series</a:t>
              </a:r>
            </a:p>
            <a:p>
              <a:pPr marL="534988" lvl="1" indent="-263525" algn="l">
                <a:spcBef>
                  <a:spcPct val="35000"/>
                </a:spcBef>
                <a:buSzPct val="100000"/>
                <a:buFont typeface="Arial"/>
                <a:buChar char="•"/>
                <a:defRPr/>
              </a:pPr>
              <a:r>
                <a:rPr lang="en-US" sz="1600" dirty="0">
                  <a:latin typeface="Times New Roman"/>
                  <a:cs typeface="Times New Roman"/>
                </a:rPr>
                <a:t>count a series</a:t>
              </a:r>
            </a:p>
            <a:p>
              <a:pPr marL="534988" lvl="1" indent="-263525" algn="l">
                <a:spcBef>
                  <a:spcPct val="35000"/>
                </a:spcBef>
                <a:buSzPct val="100000"/>
                <a:buFont typeface="Arial"/>
                <a:buChar char="•"/>
                <a:defRPr/>
              </a:pPr>
              <a:r>
                <a:rPr lang="en-US" sz="1600" dirty="0">
                  <a:latin typeface="Times New Roman"/>
                  <a:cs typeface="Times New Roman"/>
                </a:rPr>
                <a:t>compute average &amp; variance</a:t>
              </a:r>
            </a:p>
            <a:p>
              <a:pPr marL="534988" lvl="1" indent="-263525" algn="l">
                <a:spcBef>
                  <a:spcPct val="35000"/>
                </a:spcBef>
                <a:buSzPct val="100000"/>
                <a:buFont typeface="Arial"/>
                <a:buChar char="•"/>
                <a:defRPr/>
              </a:pPr>
              <a:r>
                <a:rPr lang="en-US" sz="1600" dirty="0">
                  <a:latin typeface="Times New Roman"/>
                  <a:cs typeface="Times New Roman"/>
                </a:rPr>
                <a:t>compute </a:t>
              </a:r>
              <a:r>
                <a:rPr lang="en-US" sz="1600" i="1" dirty="0">
                  <a:latin typeface="Times New Roman"/>
                  <a:cs typeface="Times New Roman"/>
                </a:rPr>
                <a:t>max</a:t>
              </a:r>
              <a:r>
                <a:rPr lang="en-US" sz="1600" dirty="0">
                  <a:latin typeface="Times New Roman"/>
                  <a:cs typeface="Times New Roman"/>
                </a:rPr>
                <a:t>(</a:t>
              </a:r>
              <a:r>
                <a:rPr lang="en-US" sz="1600" i="1" dirty="0">
                  <a:latin typeface="Times New Roman"/>
                  <a:cs typeface="Times New Roman"/>
                </a:rPr>
                <a:t>x</a:t>
              </a:r>
              <a:r>
                <a:rPr lang="en-US" sz="1600" dirty="0">
                  <a:latin typeface="Times New Roman"/>
                  <a:cs typeface="Times New Roman"/>
                </a:rPr>
                <a:t>,</a:t>
              </a:r>
              <a:r>
                <a:rPr lang="en-US" sz="1600" i="1" dirty="0">
                  <a:latin typeface="Times New Roman"/>
                  <a:cs typeface="Times New Roman"/>
                </a:rPr>
                <a:t>y</a:t>
              </a:r>
              <a:r>
                <a:rPr lang="en-US" sz="1600" dirty="0">
                  <a:latin typeface="Times New Roman"/>
                  <a:cs typeface="Times New Roman"/>
                </a:rPr>
                <a:t>)</a:t>
              </a:r>
            </a:p>
            <a:p>
              <a:pPr marL="534988" lvl="1" indent="-263525" algn="l">
                <a:spcBef>
                  <a:spcPct val="35000"/>
                </a:spcBef>
                <a:buSzPct val="100000"/>
                <a:buFont typeface="Arial"/>
                <a:buChar char="•"/>
                <a:defRPr/>
              </a:pPr>
              <a:r>
                <a:rPr lang="en-US" sz="1600" dirty="0">
                  <a:latin typeface="Times New Roman"/>
                  <a:cs typeface="Times New Roman"/>
                </a:rPr>
                <a:t>compute the max of a series </a:t>
              </a:r>
            </a:p>
            <a:p>
              <a:pPr marL="534988" lvl="1" indent="-263525" algn="l">
                <a:spcBef>
                  <a:spcPct val="35000"/>
                </a:spcBef>
                <a:buSzPct val="100000"/>
                <a:buFont typeface="Arial"/>
                <a:buChar char="•"/>
                <a:defRPr/>
              </a:pPr>
              <a:r>
                <a:rPr lang="en-US" sz="1600" dirty="0">
                  <a:latin typeface="Times New Roman"/>
                  <a:cs typeface="Times New Roman"/>
                </a:rPr>
                <a:t>sort a series</a:t>
              </a:r>
            </a:p>
            <a:p>
              <a:pPr marL="534988" lvl="1" indent="-263525" algn="l">
                <a:spcBef>
                  <a:spcPct val="35000"/>
                </a:spcBef>
                <a:buSzPct val="100000"/>
                <a:buFont typeface="Arial"/>
                <a:buChar char="•"/>
                <a:defRPr/>
              </a:pPr>
              <a:r>
                <a:rPr lang="en-US" sz="1600" dirty="0">
                  <a:latin typeface="Times New Roman"/>
                  <a:cs typeface="Times New Roman"/>
                </a:rPr>
                <a:t>merge two series</a:t>
              </a:r>
            </a:p>
            <a:p>
              <a:pPr marL="534988" lvl="1" indent="-263525" algn="l">
                <a:spcBef>
                  <a:spcPct val="35000"/>
                </a:spcBef>
                <a:buSzPct val="100000"/>
                <a:buFont typeface="Arial"/>
                <a:buChar char="•"/>
                <a:defRPr/>
              </a:pPr>
              <a:r>
                <a:rPr lang="en-US" sz="1600" dirty="0">
                  <a:latin typeface="Times New Roman"/>
                  <a:cs typeface="Times New Roman"/>
                </a:rPr>
                <a:t>find an item in a series</a:t>
              </a:r>
            </a:p>
            <a:p>
              <a:pPr marL="534988" lvl="1" indent="-263525" algn="l">
                <a:spcBef>
                  <a:spcPct val="35000"/>
                </a:spcBef>
                <a:buSzPct val="100000"/>
                <a:buFont typeface="Arial"/>
                <a:buChar char="•"/>
                <a:defRPr/>
              </a:pPr>
              <a:r>
                <a:rPr lang="en-US" sz="1600" dirty="0">
                  <a:latin typeface="Times New Roman"/>
                  <a:cs typeface="Times New Roman"/>
                </a:rPr>
                <a:t>etc.</a:t>
              </a:r>
            </a:p>
            <a:p>
              <a:pPr marL="342900" indent="-342900" algn="l">
                <a:spcBef>
                  <a:spcPct val="50000"/>
                </a:spcBef>
                <a:buClr>
                  <a:srgbClr val="006600"/>
                </a:buClr>
                <a:buSzPct val="100000"/>
                <a:buFont typeface="Wingdings" charset="0"/>
                <a:buChar char="n"/>
                <a:defRPr/>
              </a:pPr>
              <a:endParaRPr lang="en-US" sz="1600" dirty="0">
                <a:latin typeface="Times New Roman"/>
                <a:cs typeface="Times New Roman"/>
              </a:endParaRPr>
            </a:p>
          </p:txBody>
        </p:sp>
        <p:sp>
          <p:nvSpPr>
            <p:cNvPr id="1172486" name="Rectangle 6"/>
            <p:cNvSpPr>
              <a:spLocks noChangeArrowheads="1"/>
            </p:cNvSpPr>
            <p:nvPr/>
          </p:nvSpPr>
          <p:spPr bwMode="auto">
            <a:xfrm>
              <a:off x="4800600" y="762000"/>
              <a:ext cx="4572000" cy="381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92075" tIns="46038" rIns="92075" bIns="46038"/>
            <a:lstStyle/>
            <a:p>
              <a:pPr marL="342900" indent="-342900" algn="l">
                <a:spcBef>
                  <a:spcPct val="60000"/>
                </a:spcBef>
                <a:buClr>
                  <a:srgbClr val="006600"/>
                </a:buClr>
                <a:buSzPct val="100000"/>
                <a:buFont typeface="Wingdings" charset="0"/>
                <a:buNone/>
                <a:defRPr/>
              </a:pPr>
              <a:r>
                <a:rPr lang="en-US" sz="1600" u="sng" dirty="0">
                  <a:latin typeface="Times New Roman"/>
                  <a:cs typeface="Times New Roman"/>
                </a:rPr>
                <a:t>We can also write Vic programs that:</a:t>
              </a:r>
            </a:p>
          </p:txBody>
        </p:sp>
      </p:grpSp>
      <p:sp>
        <p:nvSpPr>
          <p:cNvPr id="8" name="Rectangle 3"/>
          <p:cNvSpPr>
            <a:spLocks noChangeArrowheads="1"/>
          </p:cNvSpPr>
          <p:nvPr/>
        </p:nvSpPr>
        <p:spPr bwMode="auto">
          <a:xfrm>
            <a:off x="609600" y="4648200"/>
            <a:ext cx="6934200" cy="1219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92075" tIns="46038" rIns="92075" bIns="46038"/>
          <a:lstStyle/>
          <a:p>
            <a:pPr marL="271463" lvl="1" algn="l">
              <a:spcBef>
                <a:spcPct val="35000"/>
              </a:spcBef>
              <a:buSzPct val="100000"/>
              <a:defRPr/>
            </a:pPr>
            <a:r>
              <a:rPr lang="en-US" sz="2000" u="sng" dirty="0">
                <a:latin typeface="Times New Roman"/>
                <a:cs typeface="Times New Roman"/>
              </a:rPr>
              <a:t>Observations:</a:t>
            </a:r>
          </a:p>
          <a:p>
            <a:pPr marL="534988" lvl="1" indent="-263525" algn="l">
              <a:spcBef>
                <a:spcPct val="35000"/>
              </a:spcBef>
              <a:buSzPct val="100000"/>
              <a:buFont typeface="Arial"/>
              <a:buChar char="•"/>
              <a:defRPr/>
            </a:pPr>
            <a:r>
              <a:rPr lang="en-US" sz="2000" dirty="0">
                <a:latin typeface="Times New Roman"/>
                <a:cs typeface="Times New Roman"/>
              </a:rPr>
              <a:t>The Vic computer is Turing-complete</a:t>
            </a:r>
          </a:p>
          <a:p>
            <a:pPr marL="534988" lvl="1" indent="-263525" algn="l">
              <a:spcBef>
                <a:spcPct val="35000"/>
              </a:spcBef>
              <a:buSzPct val="100000"/>
              <a:buFont typeface="Arial"/>
              <a:buChar char="•"/>
              <a:defRPr/>
            </a:pPr>
            <a:r>
              <a:rPr lang="en-US" sz="2000" dirty="0">
                <a:latin typeface="Times New Roman"/>
                <a:cs typeface="Times New Roman"/>
              </a:rPr>
              <a:t>Therefore, it is as </a:t>
            </a:r>
            <a:r>
              <a:rPr lang="en-US" sz="2000" i="1" dirty="0">
                <a:latin typeface="Times New Roman"/>
                <a:cs typeface="Times New Roman"/>
              </a:rPr>
              <a:t>effective</a:t>
            </a:r>
            <a:r>
              <a:rPr lang="en-US" sz="2000" dirty="0">
                <a:latin typeface="Times New Roman"/>
                <a:cs typeface="Times New Roman"/>
              </a:rPr>
              <a:t> as any computer out there</a:t>
            </a:r>
          </a:p>
          <a:p>
            <a:pPr marL="534988" lvl="1" indent="-263525" algn="l">
              <a:spcBef>
                <a:spcPct val="35000"/>
              </a:spcBef>
              <a:buSzPct val="100000"/>
              <a:buFont typeface="Arial"/>
              <a:buChar char="•"/>
              <a:defRPr/>
            </a:pPr>
            <a:r>
              <a:rPr lang="en-US" sz="2000" dirty="0">
                <a:latin typeface="Times New Roman"/>
                <a:cs typeface="Times New Roman"/>
              </a:rPr>
              <a:t>But, writing programs for this computer is a pain.</a:t>
            </a:r>
            <a:endParaRPr lang="en-US" sz="2000" u="sng" dirty="0">
              <a:latin typeface="Times New Roman"/>
              <a:cs typeface="Times New Roman"/>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12741" name="Rectangle 5"/>
          <p:cNvSpPr>
            <a:spLocks noGrp="1" noChangeArrowheads="1"/>
          </p:cNvSpPr>
          <p:nvPr>
            <p:ph type="title"/>
          </p:nvPr>
        </p:nvSpPr>
        <p:spPr>
          <a:extLst>
            <a:ext uri="{91240B29-F687-4f45-9708-019B960494DF}">
              <a14:hiddenLine xmlns="" xmlns:a14="http://schemas.microsoft.com/office/drawing/2010/main" w="9525" cap="flat" cmpd="sng">
                <a:solidFill>
                  <a:schemeClr val="tx1"/>
                </a:solidFill>
                <a:prstDash val="solid"/>
                <a:miter lim="800000"/>
                <a:headEnd/>
                <a:tailEnd/>
              </a14:hiddenLine>
            </a:ext>
            <a:ext uri="{AF507438-7753-43e0-B8FC-AC1667EBCBE1}">
              <a14:hiddenEffects xmlns="" xmlns:a14="http://schemas.microsoft.com/office/drawing/2010/main">
                <a:effectLst>
                  <a:outerShdw blurRad="63500" dist="35921" dir="2700000" algn="ctr" rotWithShape="0">
                    <a:schemeClr val="bg2"/>
                  </a:outerShdw>
                </a:effectLst>
              </a14:hiddenEffects>
            </a:ext>
          </a:extLst>
        </p:spPr>
        <p:txBody>
          <a:bodyPr/>
          <a:lstStyle/>
          <a:p>
            <a:pPr>
              <a:defRPr/>
            </a:pPr>
            <a:r>
              <a:rPr lang="en-US" dirty="0">
                <a:latin typeface="+mj-lt"/>
                <a:cs typeface="+mj-cs"/>
              </a:rPr>
              <a:t>Low-level machine language</a:t>
            </a:r>
          </a:p>
        </p:txBody>
      </p:sp>
      <p:sp>
        <p:nvSpPr>
          <p:cNvPr id="19" name="Rectangle 18"/>
          <p:cNvSpPr>
            <a:spLocks noChangeArrowheads="1"/>
          </p:cNvSpPr>
          <p:nvPr/>
        </p:nvSpPr>
        <p:spPr bwMode="auto">
          <a:xfrm>
            <a:off x="228600" y="685800"/>
            <a:ext cx="7315200" cy="30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2075" tIns="46038" rIns="92075" bIns="46038"/>
          <a:lstStyle/>
          <a:p>
            <a:pPr indent="12700" algn="l">
              <a:spcBef>
                <a:spcPct val="60000"/>
              </a:spcBef>
              <a:buClr>
                <a:srgbClr val="006600"/>
              </a:buClr>
              <a:buSzPct val="100000"/>
              <a:buFont typeface="Wingdings" charset="0"/>
              <a:buNone/>
            </a:pPr>
            <a:r>
              <a:rPr lang="en-US" sz="2000" u="sng" dirty="0">
                <a:latin typeface="Times New Roman" charset="0"/>
                <a:cs typeface="Times New Roman" charset="0"/>
              </a:rPr>
              <a:t>Task:</a:t>
            </a:r>
            <a:r>
              <a:rPr lang="en-US" sz="2000" dirty="0">
                <a:latin typeface="Times New Roman" charset="0"/>
                <a:cs typeface="Times New Roman" charset="0"/>
              </a:rPr>
              <a:t> sum up a series of numbers that ends with a zero</a:t>
            </a:r>
          </a:p>
        </p:txBody>
      </p:sp>
      <p:sp>
        <p:nvSpPr>
          <p:cNvPr id="27" name="Rectangle 7"/>
          <p:cNvSpPr txBox="1">
            <a:spLocks noChangeArrowheads="1"/>
          </p:cNvSpPr>
          <p:nvPr/>
        </p:nvSpPr>
        <p:spPr bwMode="auto">
          <a:xfrm>
            <a:off x="952500" y="5522580"/>
            <a:ext cx="7467600" cy="486334"/>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92075" tIns="46038" rIns="92075" bIns="46038"/>
          <a:lstStyle>
            <a:lvl1pPr marL="342900" indent="-342900" algn="l" rtl="0" eaLnBrk="0" fontAlgn="base" hangingPunct="0">
              <a:spcBef>
                <a:spcPct val="60000"/>
              </a:spcBef>
              <a:spcAft>
                <a:spcPct val="0"/>
              </a:spcAft>
              <a:buClr>
                <a:srgbClr val="006600"/>
              </a:buClr>
              <a:buSzPct val="100000"/>
              <a:buFont typeface="Wingdings" charset="0"/>
              <a:buChar char="n"/>
              <a:defRPr sz="1600">
                <a:solidFill>
                  <a:schemeClr val="tx1"/>
                </a:solidFill>
                <a:latin typeface="Arial" charset="0"/>
                <a:ea typeface="+mn-ea"/>
                <a:cs typeface="ＭＳ Ｐゴシック" charset="0"/>
              </a:defRPr>
            </a:lvl1pPr>
            <a:lvl2pPr marL="742950" indent="-285750" algn="l" rtl="0" eaLnBrk="0" fontAlgn="base" hangingPunct="0">
              <a:spcBef>
                <a:spcPct val="60000"/>
              </a:spcBef>
              <a:spcAft>
                <a:spcPct val="0"/>
              </a:spcAft>
              <a:buClr>
                <a:srgbClr val="000099"/>
              </a:buClr>
              <a:buSzPct val="75000"/>
              <a:buFont typeface="Wingdings" charset="0"/>
              <a:buChar char="l"/>
              <a:defRPr sz="1600">
                <a:solidFill>
                  <a:schemeClr val="tx1"/>
                </a:solidFill>
                <a:latin typeface="Arial" charset="0"/>
                <a:ea typeface="+mn-ea"/>
              </a:defRPr>
            </a:lvl2pPr>
            <a:lvl3pPr marL="1143000" indent="-228600" algn="l" rtl="0" eaLnBrk="0" fontAlgn="base" hangingPunct="0">
              <a:spcBef>
                <a:spcPct val="20000"/>
              </a:spcBef>
              <a:spcAft>
                <a:spcPct val="0"/>
              </a:spcAft>
              <a:buClr>
                <a:srgbClr val="003300"/>
              </a:buClr>
              <a:buSzPct val="75000"/>
              <a:buFont typeface="Wingdings" charset="0"/>
              <a:buChar char="q"/>
              <a:defRPr sz="1600">
                <a:solidFill>
                  <a:schemeClr val="tx1"/>
                </a:solidFill>
                <a:latin typeface="Arial" charset="0"/>
                <a:ea typeface="+mn-ea"/>
              </a:defRPr>
            </a:lvl3pPr>
            <a:lvl4pPr marL="1600200" indent="-228600" algn="l" rtl="0" eaLnBrk="0" fontAlgn="base" hangingPunct="0">
              <a:spcBef>
                <a:spcPct val="20000"/>
              </a:spcBef>
              <a:spcAft>
                <a:spcPct val="0"/>
              </a:spcAft>
              <a:buClr>
                <a:srgbClr val="003300"/>
              </a:buClr>
              <a:buSzPct val="100000"/>
              <a:buFont typeface="Wingdings" charset="0"/>
              <a:buChar char="n"/>
              <a:defRPr sz="1600">
                <a:solidFill>
                  <a:schemeClr val="tx1"/>
                </a:solidFill>
                <a:latin typeface="Arial" charset="0"/>
                <a:ea typeface="+mn-ea"/>
              </a:defRPr>
            </a:lvl4pPr>
            <a:lvl5pPr marL="2057400" indent="-228600" algn="l" rtl="0" eaLnBrk="0" fontAlgn="base" hangingPunct="0">
              <a:spcBef>
                <a:spcPct val="20000"/>
              </a:spcBef>
              <a:spcAft>
                <a:spcPct val="0"/>
              </a:spcAft>
              <a:buClr>
                <a:srgbClr val="003300"/>
              </a:buClr>
              <a:buSzPct val="100000"/>
              <a:buFont typeface="Wingdings" charset="0"/>
              <a:buChar char="n"/>
              <a:defRPr sz="1600">
                <a:solidFill>
                  <a:schemeClr val="tx1"/>
                </a:solidFill>
                <a:latin typeface="Arial" charset="0"/>
                <a:ea typeface="+mn-ea"/>
              </a:defRPr>
            </a:lvl5pPr>
            <a:lvl6pPr marL="2514600" indent="-228600" algn="l" rtl="0" eaLnBrk="0" fontAlgn="base" hangingPunct="0">
              <a:spcBef>
                <a:spcPct val="20000"/>
              </a:spcBef>
              <a:spcAft>
                <a:spcPct val="0"/>
              </a:spcAft>
              <a:buClr>
                <a:srgbClr val="003300"/>
              </a:buClr>
              <a:buSzPct val="100000"/>
              <a:buFont typeface="Wingdings" charset="0"/>
              <a:buChar char="n"/>
              <a:defRPr sz="1600">
                <a:solidFill>
                  <a:schemeClr val="tx1"/>
                </a:solidFill>
                <a:latin typeface="+mn-lt"/>
                <a:ea typeface="+mn-ea"/>
              </a:defRPr>
            </a:lvl6pPr>
            <a:lvl7pPr marL="2971800" indent="-228600" algn="l" rtl="0" eaLnBrk="0" fontAlgn="base" hangingPunct="0">
              <a:spcBef>
                <a:spcPct val="20000"/>
              </a:spcBef>
              <a:spcAft>
                <a:spcPct val="0"/>
              </a:spcAft>
              <a:buClr>
                <a:srgbClr val="003300"/>
              </a:buClr>
              <a:buSzPct val="100000"/>
              <a:buFont typeface="Wingdings" charset="0"/>
              <a:buChar char="n"/>
              <a:defRPr sz="1600">
                <a:solidFill>
                  <a:schemeClr val="tx1"/>
                </a:solidFill>
                <a:latin typeface="+mn-lt"/>
                <a:ea typeface="+mn-ea"/>
              </a:defRPr>
            </a:lvl7pPr>
            <a:lvl8pPr marL="3429000" indent="-228600" algn="l" rtl="0" eaLnBrk="0" fontAlgn="base" hangingPunct="0">
              <a:spcBef>
                <a:spcPct val="20000"/>
              </a:spcBef>
              <a:spcAft>
                <a:spcPct val="0"/>
              </a:spcAft>
              <a:buClr>
                <a:srgbClr val="003300"/>
              </a:buClr>
              <a:buSzPct val="100000"/>
              <a:buFont typeface="Wingdings" charset="0"/>
              <a:buChar char="n"/>
              <a:defRPr sz="1600">
                <a:solidFill>
                  <a:schemeClr val="tx1"/>
                </a:solidFill>
                <a:latin typeface="+mn-lt"/>
                <a:ea typeface="+mn-ea"/>
              </a:defRPr>
            </a:lvl8pPr>
            <a:lvl9pPr marL="3886200" indent="-228600" algn="l" rtl="0" eaLnBrk="0" fontAlgn="base" hangingPunct="0">
              <a:spcBef>
                <a:spcPct val="20000"/>
              </a:spcBef>
              <a:spcAft>
                <a:spcPct val="0"/>
              </a:spcAft>
              <a:buClr>
                <a:srgbClr val="003300"/>
              </a:buClr>
              <a:buSzPct val="100000"/>
              <a:buFont typeface="Wingdings" charset="0"/>
              <a:buChar char="n"/>
              <a:defRPr sz="1600">
                <a:solidFill>
                  <a:schemeClr val="tx1"/>
                </a:solidFill>
                <a:latin typeface="+mn-lt"/>
                <a:ea typeface="+mn-ea"/>
              </a:defRPr>
            </a:lvl9pPr>
          </a:lstStyle>
          <a:p>
            <a:pPr marL="271463" lvl="1" indent="0">
              <a:spcBef>
                <a:spcPts val="840"/>
              </a:spcBef>
              <a:buClrTx/>
              <a:buSzPct val="100000"/>
              <a:buFont typeface="Wingdings" charset="0"/>
              <a:buNone/>
              <a:defRPr/>
            </a:pPr>
            <a:r>
              <a:rPr lang="en-US" sz="2400" dirty="0">
                <a:latin typeface="Times New Roman"/>
                <a:ea typeface="ＭＳ Ｐゴシック" charset="0"/>
                <a:cs typeface="Times New Roman"/>
              </a:rPr>
              <a:t>Can we come up with a more friendly language?</a:t>
            </a:r>
          </a:p>
        </p:txBody>
      </p:sp>
      <p:grpSp>
        <p:nvGrpSpPr>
          <p:cNvPr id="28" name="Group 27"/>
          <p:cNvGrpSpPr>
            <a:grpSpLocks/>
          </p:cNvGrpSpPr>
          <p:nvPr/>
        </p:nvGrpSpPr>
        <p:grpSpPr bwMode="auto">
          <a:xfrm>
            <a:off x="5943600" y="1295400"/>
            <a:ext cx="2819400" cy="3733800"/>
            <a:chOff x="6172200" y="1219200"/>
            <a:chExt cx="2819400" cy="3733800"/>
          </a:xfrm>
        </p:grpSpPr>
        <p:sp>
          <p:nvSpPr>
            <p:cNvPr id="29" name="Rectangle 4"/>
            <p:cNvSpPr>
              <a:spLocks noChangeArrowheads="1"/>
            </p:cNvSpPr>
            <p:nvPr/>
          </p:nvSpPr>
          <p:spPr bwMode="auto">
            <a:xfrm>
              <a:off x="7391400" y="1219200"/>
              <a:ext cx="1600200" cy="381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lstStyle/>
            <a:p>
              <a:pPr marL="342900" indent="-342900" algn="l">
                <a:spcBef>
                  <a:spcPct val="20000"/>
                </a:spcBef>
                <a:buClr>
                  <a:srgbClr val="316501"/>
                </a:buClr>
                <a:buSzPct val="90000"/>
                <a:buFont typeface="Wingdings" charset="0"/>
                <a:buNone/>
                <a:defRPr/>
              </a:pPr>
              <a:r>
                <a:rPr lang="en-US" sz="1400" dirty="0">
                  <a:latin typeface="Times New Roman"/>
                  <a:cs typeface="Times New Roman"/>
                </a:rPr>
                <a:t>Executable code</a:t>
              </a:r>
            </a:p>
          </p:txBody>
        </p:sp>
        <p:sp>
          <p:nvSpPr>
            <p:cNvPr id="30" name="AutoShape 11"/>
            <p:cNvSpPr>
              <a:spLocks noChangeArrowheads="1"/>
            </p:cNvSpPr>
            <p:nvPr/>
          </p:nvSpPr>
          <p:spPr bwMode="auto">
            <a:xfrm>
              <a:off x="6172200" y="1905000"/>
              <a:ext cx="1219200" cy="685800"/>
            </a:xfrm>
            <a:prstGeom prst="rightArrow">
              <a:avLst>
                <a:gd name="adj1" fmla="val 50000"/>
                <a:gd name="adj2" fmla="val 33333"/>
              </a:avLst>
            </a:prstGeom>
            <a:solidFill>
              <a:srgbClr val="FFE4C9"/>
            </a:solidFill>
            <a:ln w="9525">
              <a:no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r>
                <a:rPr lang="en-US" sz="1400" dirty="0">
                  <a:cs typeface="+mn-cs"/>
                </a:rPr>
                <a:t>Assembler</a:t>
              </a:r>
            </a:p>
          </p:txBody>
        </p:sp>
        <p:sp>
          <p:nvSpPr>
            <p:cNvPr id="31" name="Text Box 12"/>
            <p:cNvSpPr txBox="1">
              <a:spLocks noChangeArrowheads="1"/>
            </p:cNvSpPr>
            <p:nvPr/>
          </p:nvSpPr>
          <p:spPr bwMode="auto">
            <a:xfrm>
              <a:off x="7848600" y="1524000"/>
              <a:ext cx="687388" cy="3429000"/>
            </a:xfrm>
            <a:prstGeom prst="rect">
              <a:avLst/>
            </a:prstGeom>
            <a:solidFill>
              <a:schemeClr val="bg1"/>
            </a:solidFill>
            <a:ln w="9525">
              <a:solidFill>
                <a:schemeClr val="bg2"/>
              </a:solidFill>
              <a:miter lim="800000"/>
              <a:headEnd/>
              <a:tailEnd/>
            </a:ln>
            <a:effectLst>
              <a:outerShdw blurRad="50800" dist="38100" dir="2700000" algn="tl" rotWithShape="0">
                <a:prstClr val="black">
                  <a:alpha val="40000"/>
                </a:prstClr>
              </a:outerShdw>
            </a:effectLst>
          </p:spPr>
          <p:txBody>
            <a:bodyPr lIns="108000" tIns="144000" rIns="0" bIns="190800"/>
            <a:lstStyle>
              <a:defPPr>
                <a:defRPr lang="he-IL"/>
              </a:defPPr>
              <a:lvl1pPr marL="342900" indent="-342900" algn="l">
                <a:spcBef>
                  <a:spcPts val="500"/>
                </a:spcBef>
                <a:buClr>
                  <a:srgbClr val="006600"/>
                </a:buClr>
                <a:buSzPct val="85000"/>
                <a:buFont typeface="Wingdings" charset="0"/>
                <a:buNone/>
                <a:defRPr sz="1200">
                  <a:solidFill>
                    <a:srgbClr val="000000"/>
                  </a:solidFill>
                  <a:latin typeface="Consolas"/>
                  <a:cs typeface="Consolas"/>
                </a:defRPr>
              </a:lvl1pPr>
              <a:lvl2pPr marL="742950" indent="-285750" algn="r" rtl="1">
                <a:defRPr>
                  <a:latin typeface="Times New Roman" charset="0"/>
                </a:defRPr>
              </a:lvl2pPr>
              <a:lvl3pPr marL="1143000" indent="-228600" algn="r" rtl="1">
                <a:defRPr>
                  <a:latin typeface="Times New Roman" charset="0"/>
                </a:defRPr>
              </a:lvl3pPr>
              <a:lvl4pPr marL="1600200" indent="-228600" algn="r" rtl="1">
                <a:defRPr>
                  <a:latin typeface="Times New Roman" charset="0"/>
                </a:defRPr>
              </a:lvl4pPr>
              <a:lvl5pPr marL="2057400" indent="-228600" algn="r" rtl="1">
                <a:defRPr>
                  <a:latin typeface="Times New Roman" charset="0"/>
                </a:defRPr>
              </a:lvl5pPr>
              <a:lvl6pPr marL="2514600" indent="-228600" algn="r" rtl="1" eaLnBrk="0" fontAlgn="base" hangingPunct="0">
                <a:spcBef>
                  <a:spcPct val="0"/>
                </a:spcBef>
                <a:spcAft>
                  <a:spcPct val="0"/>
                </a:spcAft>
                <a:defRPr>
                  <a:latin typeface="Times New Roman" charset="0"/>
                </a:defRPr>
              </a:lvl6pPr>
              <a:lvl7pPr marL="2971800" indent="-228600" algn="r" rtl="1" eaLnBrk="0" fontAlgn="base" hangingPunct="0">
                <a:spcBef>
                  <a:spcPct val="0"/>
                </a:spcBef>
                <a:spcAft>
                  <a:spcPct val="0"/>
                </a:spcAft>
                <a:defRPr>
                  <a:latin typeface="Times New Roman" charset="0"/>
                </a:defRPr>
              </a:lvl7pPr>
              <a:lvl8pPr marL="3429000" indent="-228600" algn="r" rtl="1" eaLnBrk="0" fontAlgn="base" hangingPunct="0">
                <a:spcBef>
                  <a:spcPct val="0"/>
                </a:spcBef>
                <a:spcAft>
                  <a:spcPct val="0"/>
                </a:spcAft>
                <a:defRPr>
                  <a:latin typeface="Times New Roman" charset="0"/>
                </a:defRPr>
              </a:lvl8pPr>
              <a:lvl9pPr marL="3886200" indent="-228600" algn="r" rtl="1" eaLnBrk="0" fontAlgn="base" hangingPunct="0">
                <a:spcBef>
                  <a:spcPct val="0"/>
                </a:spcBef>
                <a:spcAft>
                  <a:spcPct val="0"/>
                </a:spcAft>
                <a:defRPr>
                  <a:latin typeface="Times New Roman" charset="0"/>
                </a:defRPr>
              </a:lvl9pPr>
            </a:lstStyle>
            <a:p>
              <a:pPr>
                <a:defRPr/>
              </a:pPr>
              <a:r>
                <a:rPr lang="en-US" dirty="0"/>
                <a:t>398</a:t>
              </a:r>
            </a:p>
            <a:p>
              <a:pPr>
                <a:defRPr/>
              </a:pPr>
              <a:r>
                <a:rPr lang="en-US" dirty="0"/>
                <a:t>490</a:t>
              </a:r>
            </a:p>
            <a:p>
              <a:pPr>
                <a:defRPr/>
              </a:pPr>
              <a:r>
                <a:rPr lang="en-US" dirty="0"/>
                <a:t>800</a:t>
              </a:r>
            </a:p>
            <a:p>
              <a:pPr>
                <a:defRPr/>
              </a:pPr>
              <a:r>
                <a:rPr lang="en-US" dirty="0"/>
                <a:t>491</a:t>
              </a:r>
            </a:p>
            <a:p>
              <a:pPr>
                <a:defRPr/>
              </a:pPr>
              <a:r>
                <a:rPr lang="en-US" dirty="0"/>
                <a:t>610</a:t>
              </a:r>
            </a:p>
            <a:p>
              <a:pPr>
                <a:defRPr/>
              </a:pPr>
              <a:r>
                <a:rPr lang="en-US" dirty="0"/>
                <a:t>190</a:t>
              </a:r>
            </a:p>
            <a:p>
              <a:pPr>
                <a:defRPr/>
              </a:pPr>
              <a:r>
                <a:rPr lang="en-US" dirty="0"/>
                <a:t>490</a:t>
              </a:r>
            </a:p>
            <a:p>
              <a:pPr>
                <a:defRPr/>
              </a:pPr>
              <a:r>
                <a:rPr lang="en-US" dirty="0"/>
                <a:t>800</a:t>
              </a:r>
            </a:p>
            <a:p>
              <a:pPr>
                <a:defRPr/>
              </a:pPr>
              <a:r>
                <a:rPr lang="en-US" dirty="0"/>
                <a:t>491</a:t>
              </a:r>
            </a:p>
            <a:p>
              <a:pPr>
                <a:defRPr/>
              </a:pPr>
              <a:r>
                <a:rPr lang="en-US" dirty="0"/>
                <a:t>504</a:t>
              </a:r>
            </a:p>
            <a:p>
              <a:pPr>
                <a:defRPr/>
              </a:pPr>
              <a:r>
                <a:rPr lang="en-US" dirty="0"/>
                <a:t>390</a:t>
              </a:r>
            </a:p>
            <a:p>
              <a:pPr>
                <a:defRPr/>
              </a:pPr>
              <a:r>
                <a:rPr lang="en-US" dirty="0"/>
                <a:t>900</a:t>
              </a:r>
            </a:p>
            <a:p>
              <a:pPr>
                <a:defRPr/>
              </a:pPr>
              <a:r>
                <a:rPr lang="en-US" dirty="0"/>
                <a:t>000</a:t>
              </a:r>
            </a:p>
          </p:txBody>
        </p:sp>
        <p:sp>
          <p:nvSpPr>
            <p:cNvPr id="93199" name="Text Box 2"/>
            <p:cNvSpPr txBox="1">
              <a:spLocks noChangeArrowheads="1"/>
            </p:cNvSpPr>
            <p:nvPr/>
          </p:nvSpPr>
          <p:spPr bwMode="auto">
            <a:xfrm>
              <a:off x="7543800" y="1524000"/>
              <a:ext cx="228600" cy="3429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0" tIns="144000" rIns="0" bIns="190800"/>
            <a:lstStyle>
              <a:lvl1pPr marL="342900" indent="-342900">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algn="r">
                <a:spcBef>
                  <a:spcPts val="500"/>
                </a:spcBef>
                <a:buClr>
                  <a:srgbClr val="006600"/>
                </a:buClr>
                <a:buSzPct val="85000"/>
                <a:buFont typeface="Wingdings" charset="0"/>
                <a:buNone/>
              </a:pPr>
              <a:r>
                <a:rPr lang="en-US" sz="1200" dirty="0">
                  <a:solidFill>
                    <a:srgbClr val="000000"/>
                  </a:solidFill>
                  <a:latin typeface="Consolas" charset="0"/>
                  <a:cs typeface="Consolas" charset="0"/>
                </a:rPr>
                <a:t>00</a:t>
              </a:r>
            </a:p>
            <a:p>
              <a:pPr algn="r">
                <a:spcBef>
                  <a:spcPts val="500"/>
                </a:spcBef>
                <a:buClr>
                  <a:srgbClr val="006600"/>
                </a:buClr>
                <a:buSzPct val="85000"/>
                <a:buFont typeface="Wingdings" charset="0"/>
                <a:buNone/>
              </a:pPr>
              <a:r>
                <a:rPr lang="en-US" sz="1200" dirty="0">
                  <a:solidFill>
                    <a:srgbClr val="000000"/>
                  </a:solidFill>
                  <a:latin typeface="Consolas" charset="0"/>
                  <a:cs typeface="Consolas" charset="0"/>
                </a:rPr>
                <a:t>01</a:t>
              </a:r>
            </a:p>
            <a:p>
              <a:pPr algn="r">
                <a:spcBef>
                  <a:spcPts val="500"/>
                </a:spcBef>
                <a:buClr>
                  <a:srgbClr val="006600"/>
                </a:buClr>
                <a:buSzPct val="85000"/>
                <a:buFont typeface="Wingdings" charset="0"/>
                <a:buNone/>
              </a:pPr>
              <a:r>
                <a:rPr lang="en-US" sz="1200" dirty="0">
                  <a:solidFill>
                    <a:srgbClr val="000000"/>
                  </a:solidFill>
                  <a:latin typeface="Consolas" charset="0"/>
                  <a:cs typeface="Consolas" charset="0"/>
                </a:rPr>
                <a:t>02</a:t>
              </a:r>
            </a:p>
            <a:p>
              <a:pPr algn="r">
                <a:spcBef>
                  <a:spcPts val="500"/>
                </a:spcBef>
                <a:buClr>
                  <a:srgbClr val="006600"/>
                </a:buClr>
                <a:buSzPct val="85000"/>
                <a:buFont typeface="Wingdings" charset="0"/>
                <a:buNone/>
              </a:pPr>
              <a:r>
                <a:rPr lang="en-US" sz="1200" dirty="0">
                  <a:solidFill>
                    <a:srgbClr val="000000"/>
                  </a:solidFill>
                  <a:latin typeface="Consolas" charset="0"/>
                  <a:cs typeface="Consolas" charset="0"/>
                </a:rPr>
                <a:t>03</a:t>
              </a:r>
            </a:p>
            <a:p>
              <a:pPr algn="r">
                <a:spcBef>
                  <a:spcPts val="500"/>
                </a:spcBef>
                <a:buClr>
                  <a:srgbClr val="006600"/>
                </a:buClr>
                <a:buSzPct val="85000"/>
                <a:buFont typeface="Wingdings" charset="0"/>
                <a:buNone/>
              </a:pPr>
              <a:r>
                <a:rPr lang="en-US" sz="1200" dirty="0">
                  <a:solidFill>
                    <a:srgbClr val="000000"/>
                  </a:solidFill>
                  <a:latin typeface="Consolas" charset="0"/>
                  <a:cs typeface="Consolas" charset="0"/>
                </a:rPr>
                <a:t>05</a:t>
              </a:r>
            </a:p>
            <a:p>
              <a:pPr algn="r">
                <a:spcBef>
                  <a:spcPts val="500"/>
                </a:spcBef>
                <a:buClr>
                  <a:srgbClr val="006600"/>
                </a:buClr>
                <a:buSzPct val="85000"/>
                <a:buFont typeface="Wingdings" charset="0"/>
                <a:buNone/>
              </a:pPr>
              <a:r>
                <a:rPr lang="en-US" sz="1200" dirty="0">
                  <a:solidFill>
                    <a:srgbClr val="000000"/>
                  </a:solidFill>
                  <a:latin typeface="Consolas" charset="0"/>
                  <a:cs typeface="Consolas" charset="0"/>
                </a:rPr>
                <a:t>06</a:t>
              </a:r>
            </a:p>
            <a:p>
              <a:pPr algn="r">
                <a:spcBef>
                  <a:spcPts val="500"/>
                </a:spcBef>
                <a:buClr>
                  <a:srgbClr val="006600"/>
                </a:buClr>
                <a:buSzPct val="85000"/>
                <a:buFont typeface="Wingdings" charset="0"/>
                <a:buNone/>
              </a:pPr>
              <a:r>
                <a:rPr lang="en-US" sz="1200" dirty="0">
                  <a:solidFill>
                    <a:srgbClr val="000000"/>
                  </a:solidFill>
                  <a:latin typeface="Consolas" charset="0"/>
                  <a:cs typeface="Consolas" charset="0"/>
                </a:rPr>
                <a:t>07</a:t>
              </a:r>
            </a:p>
            <a:p>
              <a:pPr algn="r">
                <a:spcBef>
                  <a:spcPts val="500"/>
                </a:spcBef>
                <a:buClr>
                  <a:srgbClr val="006600"/>
                </a:buClr>
                <a:buSzPct val="85000"/>
                <a:buFont typeface="Wingdings" charset="0"/>
                <a:buNone/>
              </a:pPr>
              <a:r>
                <a:rPr lang="en-US" sz="1200" dirty="0">
                  <a:solidFill>
                    <a:srgbClr val="000000"/>
                  </a:solidFill>
                  <a:latin typeface="Consolas" charset="0"/>
                  <a:cs typeface="Consolas" charset="0"/>
                </a:rPr>
                <a:t>08</a:t>
              </a:r>
            </a:p>
            <a:p>
              <a:pPr algn="r">
                <a:spcBef>
                  <a:spcPts val="500"/>
                </a:spcBef>
                <a:buClr>
                  <a:srgbClr val="006600"/>
                </a:buClr>
                <a:buSzPct val="85000"/>
                <a:buFont typeface="Wingdings" charset="0"/>
                <a:buNone/>
              </a:pPr>
              <a:r>
                <a:rPr lang="en-US" sz="1200" dirty="0">
                  <a:solidFill>
                    <a:srgbClr val="000000"/>
                  </a:solidFill>
                  <a:latin typeface="Consolas" charset="0"/>
                  <a:cs typeface="Consolas" charset="0"/>
                </a:rPr>
                <a:t>09</a:t>
              </a:r>
            </a:p>
            <a:p>
              <a:pPr algn="r">
                <a:spcBef>
                  <a:spcPts val="500"/>
                </a:spcBef>
                <a:buClr>
                  <a:srgbClr val="006600"/>
                </a:buClr>
                <a:buSzPct val="85000"/>
                <a:buFont typeface="Wingdings" charset="0"/>
                <a:buNone/>
              </a:pPr>
              <a:r>
                <a:rPr lang="en-US" sz="1200" dirty="0">
                  <a:solidFill>
                    <a:srgbClr val="000000"/>
                  </a:solidFill>
                  <a:latin typeface="Consolas" charset="0"/>
                  <a:cs typeface="Consolas" charset="0"/>
                </a:rPr>
                <a:t>10</a:t>
              </a:r>
            </a:p>
            <a:p>
              <a:pPr algn="r">
                <a:spcBef>
                  <a:spcPts val="500"/>
                </a:spcBef>
                <a:buClr>
                  <a:srgbClr val="006600"/>
                </a:buClr>
                <a:buSzPct val="85000"/>
                <a:buFont typeface="Wingdings" charset="0"/>
                <a:buNone/>
              </a:pPr>
              <a:r>
                <a:rPr lang="en-US" sz="1200" dirty="0">
                  <a:solidFill>
                    <a:srgbClr val="000000"/>
                  </a:solidFill>
                  <a:latin typeface="Consolas" charset="0"/>
                  <a:cs typeface="Consolas" charset="0"/>
                </a:rPr>
                <a:t>11</a:t>
              </a:r>
            </a:p>
            <a:p>
              <a:pPr algn="r">
                <a:spcBef>
                  <a:spcPts val="500"/>
                </a:spcBef>
                <a:buClr>
                  <a:srgbClr val="006600"/>
                </a:buClr>
                <a:buSzPct val="85000"/>
                <a:buFont typeface="Wingdings" charset="0"/>
                <a:buNone/>
              </a:pPr>
              <a:r>
                <a:rPr lang="en-US" sz="1200" dirty="0">
                  <a:solidFill>
                    <a:srgbClr val="000000"/>
                  </a:solidFill>
                  <a:latin typeface="Consolas" charset="0"/>
                  <a:cs typeface="Consolas" charset="0"/>
                </a:rPr>
                <a:t>12</a:t>
              </a:r>
            </a:p>
            <a:p>
              <a:pPr algn="r">
                <a:spcBef>
                  <a:spcPts val="500"/>
                </a:spcBef>
                <a:buClr>
                  <a:srgbClr val="006600"/>
                </a:buClr>
                <a:buSzPct val="85000"/>
                <a:buFont typeface="Wingdings" charset="0"/>
                <a:buNone/>
              </a:pPr>
              <a:r>
                <a:rPr lang="en-US" sz="1200" dirty="0">
                  <a:solidFill>
                    <a:srgbClr val="000000"/>
                  </a:solidFill>
                  <a:latin typeface="Consolas" charset="0"/>
                  <a:cs typeface="Consolas" charset="0"/>
                </a:rPr>
                <a:t>13</a:t>
              </a:r>
            </a:p>
          </p:txBody>
        </p:sp>
      </p:grpSp>
      <p:grpSp>
        <p:nvGrpSpPr>
          <p:cNvPr id="5" name="Group 4"/>
          <p:cNvGrpSpPr/>
          <p:nvPr/>
        </p:nvGrpSpPr>
        <p:grpSpPr>
          <a:xfrm>
            <a:off x="3657600" y="1219200"/>
            <a:ext cx="2209800" cy="3886200"/>
            <a:chOff x="3657600" y="1219200"/>
            <a:chExt cx="2209800" cy="3886200"/>
          </a:xfrm>
        </p:grpSpPr>
        <p:sp>
          <p:nvSpPr>
            <p:cNvPr id="22" name="Text Box 2"/>
            <p:cNvSpPr txBox="1">
              <a:spLocks noChangeArrowheads="1"/>
            </p:cNvSpPr>
            <p:nvPr/>
          </p:nvSpPr>
          <p:spPr bwMode="auto">
            <a:xfrm>
              <a:off x="3657600" y="1524000"/>
              <a:ext cx="2057400" cy="3581400"/>
            </a:xfrm>
            <a:prstGeom prst="rect">
              <a:avLst/>
            </a:prstGeom>
            <a:solidFill>
              <a:schemeClr val="bg1"/>
            </a:solidFill>
            <a:ln w="9525">
              <a:solidFill>
                <a:schemeClr val="bg2"/>
              </a:solidFill>
              <a:miter lim="800000"/>
              <a:headEnd/>
              <a:tailEnd/>
            </a:ln>
            <a:effectLst>
              <a:outerShdw blurRad="50800" dist="38100" dir="2700000" algn="tl" rotWithShape="0">
                <a:prstClr val="black">
                  <a:alpha val="40000"/>
                </a:prstClr>
              </a:outerShdw>
            </a:effectLst>
          </p:spPr>
          <p:txBody>
            <a:bodyPr lIns="201600" tIns="97200" rIns="0" bIns="97200"/>
            <a:lstStyle>
              <a:defPPr>
                <a:defRPr lang="he-IL"/>
              </a:defPPr>
              <a:lvl1pPr marL="342900" indent="-342900" algn="l">
                <a:lnSpc>
                  <a:spcPct val="90000"/>
                </a:lnSpc>
                <a:spcBef>
                  <a:spcPct val="50000"/>
                </a:spcBef>
                <a:buClr>
                  <a:srgbClr val="006600"/>
                </a:buClr>
                <a:buSzPct val="85000"/>
                <a:buFont typeface="Wingdings" charset="0"/>
                <a:buNone/>
                <a:defRPr sz="1200">
                  <a:solidFill>
                    <a:srgbClr val="000000"/>
                  </a:solidFill>
                  <a:latin typeface="Consolas"/>
                  <a:cs typeface="Consolas"/>
                </a:defRPr>
              </a:lvl1pPr>
              <a:lvl2pPr marL="742950" indent="-285750" algn="r" rtl="1">
                <a:defRPr>
                  <a:latin typeface="Times New Roman" charset="0"/>
                </a:defRPr>
              </a:lvl2pPr>
              <a:lvl3pPr marL="1143000" indent="-228600" algn="r" rtl="1">
                <a:defRPr>
                  <a:latin typeface="Times New Roman" charset="0"/>
                </a:defRPr>
              </a:lvl3pPr>
              <a:lvl4pPr marL="1600200" indent="-228600" algn="r" rtl="1">
                <a:defRPr>
                  <a:latin typeface="Times New Roman" charset="0"/>
                </a:defRPr>
              </a:lvl4pPr>
              <a:lvl5pPr marL="2057400" indent="-228600" algn="r" rtl="1">
                <a:defRPr>
                  <a:latin typeface="Times New Roman" charset="0"/>
                </a:defRPr>
              </a:lvl5pPr>
              <a:lvl6pPr marL="2514600" indent="-228600" algn="r" rtl="1" eaLnBrk="0" fontAlgn="base" hangingPunct="0">
                <a:spcBef>
                  <a:spcPct val="0"/>
                </a:spcBef>
                <a:spcAft>
                  <a:spcPct val="0"/>
                </a:spcAft>
                <a:defRPr>
                  <a:latin typeface="Times New Roman" charset="0"/>
                </a:defRPr>
              </a:lvl6pPr>
              <a:lvl7pPr marL="2971800" indent="-228600" algn="r" rtl="1" eaLnBrk="0" fontAlgn="base" hangingPunct="0">
                <a:spcBef>
                  <a:spcPct val="0"/>
                </a:spcBef>
                <a:spcAft>
                  <a:spcPct val="0"/>
                </a:spcAft>
                <a:defRPr>
                  <a:latin typeface="Times New Roman" charset="0"/>
                </a:defRPr>
              </a:lvl7pPr>
              <a:lvl8pPr marL="3429000" indent="-228600" algn="r" rtl="1" eaLnBrk="0" fontAlgn="base" hangingPunct="0">
                <a:spcBef>
                  <a:spcPct val="0"/>
                </a:spcBef>
                <a:spcAft>
                  <a:spcPct val="0"/>
                </a:spcAft>
                <a:defRPr>
                  <a:latin typeface="Times New Roman" charset="0"/>
                </a:defRPr>
              </a:lvl8pPr>
              <a:lvl9pPr marL="3886200" indent="-228600" algn="r" rtl="1" eaLnBrk="0" fontAlgn="base" hangingPunct="0">
                <a:spcBef>
                  <a:spcPct val="0"/>
                </a:spcBef>
                <a:spcAft>
                  <a:spcPct val="0"/>
                </a:spcAft>
                <a:defRPr>
                  <a:latin typeface="Times New Roman" charset="0"/>
                </a:defRPr>
              </a:lvl9pPr>
            </a:lstStyle>
            <a:p>
              <a:pPr>
                <a:spcBef>
                  <a:spcPts val="400"/>
                </a:spcBef>
                <a:defRPr/>
              </a:pPr>
              <a:r>
                <a:rPr lang="en-US" dirty="0"/>
                <a:t>    load zero</a:t>
              </a:r>
            </a:p>
            <a:p>
              <a:pPr>
                <a:spcBef>
                  <a:spcPts val="400"/>
                </a:spcBef>
                <a:defRPr/>
              </a:pPr>
              <a:r>
                <a:rPr lang="en-US" dirty="0"/>
                <a:t>    store sum</a:t>
              </a:r>
            </a:p>
            <a:p>
              <a:pPr>
                <a:spcBef>
                  <a:spcPts val="400"/>
                </a:spcBef>
                <a:defRPr/>
              </a:pPr>
              <a:r>
                <a:rPr lang="en-US" dirty="0"/>
                <a:t>    read          </a:t>
              </a:r>
            </a:p>
            <a:p>
              <a:pPr>
                <a:spcBef>
                  <a:spcPts val="400"/>
                </a:spcBef>
                <a:defRPr/>
              </a:pPr>
              <a:r>
                <a:rPr lang="en-US" dirty="0"/>
                <a:t>    store x </a:t>
              </a:r>
            </a:p>
            <a:p>
              <a:pPr>
                <a:spcBef>
                  <a:spcPts val="400"/>
                </a:spcBef>
                <a:defRPr/>
              </a:pPr>
              <a:r>
                <a:rPr lang="en-US" dirty="0"/>
                <a:t>BEGINWHILE</a:t>
              </a:r>
            </a:p>
            <a:p>
              <a:pPr>
                <a:spcBef>
                  <a:spcPts val="400"/>
                </a:spcBef>
                <a:defRPr/>
              </a:pPr>
              <a:r>
                <a:rPr lang="en-US" dirty="0"/>
                <a:t>    gotoz ENDWHILE</a:t>
              </a:r>
            </a:p>
            <a:p>
              <a:pPr>
                <a:spcBef>
                  <a:spcPts val="400"/>
                </a:spcBef>
                <a:defRPr/>
              </a:pPr>
              <a:r>
                <a:rPr lang="en-US" dirty="0"/>
                <a:t>    load x    </a:t>
              </a:r>
            </a:p>
            <a:p>
              <a:pPr>
                <a:spcBef>
                  <a:spcPts val="400"/>
                </a:spcBef>
                <a:defRPr/>
              </a:pPr>
              <a:r>
                <a:rPr lang="en-US" dirty="0"/>
                <a:t>    add sum</a:t>
              </a:r>
            </a:p>
            <a:p>
              <a:pPr>
                <a:spcBef>
                  <a:spcPts val="400"/>
                </a:spcBef>
                <a:defRPr/>
              </a:pPr>
              <a:r>
                <a:rPr lang="en-US" dirty="0"/>
                <a:t>    store sum</a:t>
              </a:r>
            </a:p>
            <a:p>
              <a:pPr>
                <a:spcBef>
                  <a:spcPts val="400"/>
                </a:spcBef>
                <a:defRPr/>
              </a:pPr>
              <a:r>
                <a:rPr lang="en-US" dirty="0"/>
                <a:t>    read</a:t>
              </a:r>
            </a:p>
            <a:p>
              <a:pPr>
                <a:spcBef>
                  <a:spcPts val="400"/>
                </a:spcBef>
                <a:defRPr/>
              </a:pPr>
              <a:r>
                <a:rPr lang="en-US" dirty="0"/>
                <a:t>    store x </a:t>
              </a:r>
            </a:p>
            <a:p>
              <a:pPr>
                <a:spcBef>
                  <a:spcPts val="400"/>
                </a:spcBef>
                <a:defRPr/>
              </a:pPr>
              <a:r>
                <a:rPr lang="en-US" dirty="0"/>
                <a:t>    goto BEGINWHILE</a:t>
              </a:r>
            </a:p>
            <a:p>
              <a:pPr>
                <a:spcBef>
                  <a:spcPts val="400"/>
                </a:spcBef>
                <a:defRPr/>
              </a:pPr>
              <a:r>
                <a:rPr lang="en-US" dirty="0"/>
                <a:t>ENDWHILE:</a:t>
              </a:r>
            </a:p>
            <a:p>
              <a:pPr>
                <a:spcBef>
                  <a:spcPts val="400"/>
                </a:spcBef>
                <a:defRPr/>
              </a:pPr>
              <a:r>
                <a:rPr lang="en-US" dirty="0"/>
                <a:t>    load sum</a:t>
              </a:r>
            </a:p>
            <a:p>
              <a:pPr>
                <a:spcBef>
                  <a:spcPts val="400"/>
                </a:spcBef>
                <a:defRPr/>
              </a:pPr>
              <a:r>
                <a:rPr lang="en-US" dirty="0"/>
                <a:t>    write</a:t>
              </a:r>
            </a:p>
            <a:p>
              <a:pPr>
                <a:spcBef>
                  <a:spcPts val="400"/>
                </a:spcBef>
                <a:defRPr/>
              </a:pPr>
              <a:r>
                <a:rPr lang="en-US" dirty="0"/>
                <a:t>    stop</a:t>
              </a:r>
            </a:p>
          </p:txBody>
        </p:sp>
        <p:sp>
          <p:nvSpPr>
            <p:cNvPr id="25" name="Rectangle 3"/>
            <p:cNvSpPr>
              <a:spLocks noChangeArrowheads="1"/>
            </p:cNvSpPr>
            <p:nvPr/>
          </p:nvSpPr>
          <p:spPr bwMode="auto">
            <a:xfrm>
              <a:off x="3657600" y="1219200"/>
              <a:ext cx="2209800" cy="381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lstStyle/>
            <a:p>
              <a:pPr marL="342900" indent="-342900" algn="l">
                <a:spcBef>
                  <a:spcPct val="20000"/>
                </a:spcBef>
                <a:buClr>
                  <a:srgbClr val="316501"/>
                </a:buClr>
                <a:buSzPct val="90000"/>
                <a:buFont typeface="Wingdings" charset="0"/>
                <a:buNone/>
                <a:defRPr/>
              </a:pPr>
              <a:r>
                <a:rPr lang="en-US" sz="1400" dirty="0">
                  <a:latin typeface="Times New Roman"/>
                  <a:cs typeface="Times New Roman"/>
                </a:rPr>
                <a:t>Assembly language</a:t>
              </a:r>
            </a:p>
          </p:txBody>
        </p:sp>
        <p:graphicFrame>
          <p:nvGraphicFramePr>
            <p:cNvPr id="23" name="Object 16"/>
            <p:cNvGraphicFramePr>
              <a:graphicFrameLocks/>
            </p:cNvGraphicFramePr>
            <p:nvPr>
              <p:extLst>
                <p:ext uri="{D42A27DB-BD31-4B8C-83A1-F6EECF244321}">
                  <p14:modId xmlns:p14="http://schemas.microsoft.com/office/powerpoint/2010/main" val="90436985"/>
                </p:ext>
              </p:extLst>
            </p:nvPr>
          </p:nvGraphicFramePr>
          <p:xfrm>
            <a:off x="5181600" y="4419600"/>
            <a:ext cx="433388" cy="495300"/>
          </p:xfrm>
          <a:graphic>
            <a:graphicData uri="http://schemas.openxmlformats.org/presentationml/2006/ole">
              <mc:AlternateContent xmlns:mc="http://schemas.openxmlformats.org/markup-compatibility/2006">
                <mc:Choice xmlns:v="urn:schemas-microsoft-com:vml" Requires="v">
                  <p:oleObj name="Clip" r:id="rId3" imgW="987425" imgH="1473200" progId="MS_ClipArt_Gallery.2">
                    <p:embed/>
                  </p:oleObj>
                </mc:Choice>
                <mc:Fallback>
                  <p:oleObj name="Clip" r:id="rId3" imgW="987425" imgH="1473200" progId="MS_ClipArt_Gallery.2">
                    <p:embed/>
                    <p:pic>
                      <p:nvPicPr>
                        <p:cNvPr id="0" nam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81600" y="4419600"/>
                          <a:ext cx="433388" cy="4953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6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12741" name="Rectangle 5"/>
          <p:cNvSpPr>
            <a:spLocks noGrp="1" noChangeArrowheads="1"/>
          </p:cNvSpPr>
          <p:nvPr>
            <p:ph type="title"/>
          </p:nvPr>
        </p:nvSpPr>
        <p:spPr>
          <a:extLst>
            <a:ext uri="{91240B29-F687-4f45-9708-019B960494DF}">
              <a14:hiddenLine xmlns="" xmlns:a14="http://schemas.microsoft.com/office/drawing/2010/main" w="9525" cap="flat" cmpd="sng">
                <a:solidFill>
                  <a:schemeClr val="tx1"/>
                </a:solidFill>
                <a:prstDash val="solid"/>
                <a:miter lim="800000"/>
                <a:headEnd/>
                <a:tailEnd/>
              </a14:hiddenLine>
            </a:ext>
            <a:ext uri="{AF507438-7753-43e0-B8FC-AC1667EBCBE1}">
              <a14:hiddenEffects xmlns="" xmlns:a14="http://schemas.microsoft.com/office/drawing/2010/main">
                <a:effectLst>
                  <a:outerShdw blurRad="63500" dist="35921" dir="2700000" algn="ctr" rotWithShape="0">
                    <a:schemeClr val="bg2"/>
                  </a:outerShdw>
                </a:effectLst>
              </a14:hiddenEffects>
            </a:ext>
          </a:extLst>
        </p:spPr>
        <p:txBody>
          <a:bodyPr/>
          <a:lstStyle/>
          <a:p>
            <a:pPr>
              <a:defRPr/>
            </a:pPr>
            <a:r>
              <a:rPr lang="en-US" dirty="0">
                <a:latin typeface="+mj-lt"/>
                <a:cs typeface="+mj-cs"/>
              </a:rPr>
              <a:t>High-Level language</a:t>
            </a:r>
          </a:p>
        </p:txBody>
      </p:sp>
      <p:sp>
        <p:nvSpPr>
          <p:cNvPr id="95234" name="TextBox 1"/>
          <p:cNvSpPr txBox="1">
            <a:spLocks noChangeArrowheads="1"/>
          </p:cNvSpPr>
          <p:nvPr/>
        </p:nvSpPr>
        <p:spPr bwMode="auto">
          <a:xfrm>
            <a:off x="-862013" y="1063625"/>
            <a:ext cx="184150" cy="4603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endParaRPr lang="en-US" dirty="0"/>
          </a:p>
        </p:txBody>
      </p:sp>
      <p:sp>
        <p:nvSpPr>
          <p:cNvPr id="95235" name="Rectangle 18"/>
          <p:cNvSpPr>
            <a:spLocks noChangeArrowheads="1"/>
          </p:cNvSpPr>
          <p:nvPr/>
        </p:nvSpPr>
        <p:spPr bwMode="auto">
          <a:xfrm>
            <a:off x="228600" y="685800"/>
            <a:ext cx="7315200" cy="30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2075" tIns="46038" rIns="92075" bIns="46038"/>
          <a:lstStyle/>
          <a:p>
            <a:pPr indent="12700" algn="l">
              <a:spcBef>
                <a:spcPct val="60000"/>
              </a:spcBef>
              <a:buClr>
                <a:srgbClr val="006600"/>
              </a:buClr>
              <a:buSzPct val="100000"/>
              <a:buFont typeface="Wingdings" charset="0"/>
              <a:buNone/>
            </a:pPr>
            <a:r>
              <a:rPr lang="en-US" sz="2000" u="sng" dirty="0">
                <a:latin typeface="Times New Roman" charset="0"/>
                <a:cs typeface="Times New Roman" charset="0"/>
              </a:rPr>
              <a:t>Task:</a:t>
            </a:r>
            <a:r>
              <a:rPr lang="en-US" sz="2000" dirty="0">
                <a:latin typeface="Times New Roman" charset="0"/>
                <a:cs typeface="Times New Roman" charset="0"/>
              </a:rPr>
              <a:t> sum up a series of numbers that ends with a zero</a:t>
            </a:r>
          </a:p>
        </p:txBody>
      </p:sp>
      <p:sp>
        <p:nvSpPr>
          <p:cNvPr id="33" name="Text Box 2"/>
          <p:cNvSpPr txBox="1">
            <a:spLocks noChangeArrowheads="1"/>
          </p:cNvSpPr>
          <p:nvPr/>
        </p:nvSpPr>
        <p:spPr bwMode="auto">
          <a:xfrm>
            <a:off x="3657600" y="1524000"/>
            <a:ext cx="2057400" cy="3581400"/>
          </a:xfrm>
          <a:prstGeom prst="rect">
            <a:avLst/>
          </a:prstGeom>
          <a:solidFill>
            <a:schemeClr val="bg1"/>
          </a:solidFill>
          <a:ln w="9525">
            <a:solidFill>
              <a:schemeClr val="bg2"/>
            </a:solidFill>
            <a:miter lim="800000"/>
            <a:headEnd/>
            <a:tailEnd/>
          </a:ln>
          <a:effectLst>
            <a:outerShdw blurRad="50800" dist="38100" dir="2700000" algn="tl" rotWithShape="0">
              <a:prstClr val="black">
                <a:alpha val="40000"/>
              </a:prstClr>
            </a:outerShdw>
          </a:effectLst>
        </p:spPr>
        <p:txBody>
          <a:bodyPr lIns="201600" tIns="97200" rIns="0" bIns="97200"/>
          <a:lstStyle>
            <a:defPPr>
              <a:defRPr lang="he-IL"/>
            </a:defPPr>
            <a:lvl1pPr marL="342900" indent="-342900" algn="l">
              <a:lnSpc>
                <a:spcPct val="90000"/>
              </a:lnSpc>
              <a:spcBef>
                <a:spcPct val="50000"/>
              </a:spcBef>
              <a:buClr>
                <a:srgbClr val="006600"/>
              </a:buClr>
              <a:buSzPct val="85000"/>
              <a:buFont typeface="Wingdings" charset="0"/>
              <a:buNone/>
              <a:defRPr sz="1200">
                <a:solidFill>
                  <a:srgbClr val="000000"/>
                </a:solidFill>
                <a:latin typeface="Consolas"/>
                <a:cs typeface="Consolas"/>
              </a:defRPr>
            </a:lvl1pPr>
            <a:lvl2pPr marL="742950" indent="-285750" algn="r" rtl="1">
              <a:defRPr>
                <a:latin typeface="Times New Roman" charset="0"/>
              </a:defRPr>
            </a:lvl2pPr>
            <a:lvl3pPr marL="1143000" indent="-228600" algn="r" rtl="1">
              <a:defRPr>
                <a:latin typeface="Times New Roman" charset="0"/>
              </a:defRPr>
            </a:lvl3pPr>
            <a:lvl4pPr marL="1600200" indent="-228600" algn="r" rtl="1">
              <a:defRPr>
                <a:latin typeface="Times New Roman" charset="0"/>
              </a:defRPr>
            </a:lvl4pPr>
            <a:lvl5pPr marL="2057400" indent="-228600" algn="r" rtl="1">
              <a:defRPr>
                <a:latin typeface="Times New Roman" charset="0"/>
              </a:defRPr>
            </a:lvl5pPr>
            <a:lvl6pPr marL="2514600" indent="-228600" algn="r" rtl="1" eaLnBrk="0" fontAlgn="base" hangingPunct="0">
              <a:spcBef>
                <a:spcPct val="0"/>
              </a:spcBef>
              <a:spcAft>
                <a:spcPct val="0"/>
              </a:spcAft>
              <a:defRPr>
                <a:latin typeface="Times New Roman" charset="0"/>
              </a:defRPr>
            </a:lvl6pPr>
            <a:lvl7pPr marL="2971800" indent="-228600" algn="r" rtl="1" eaLnBrk="0" fontAlgn="base" hangingPunct="0">
              <a:spcBef>
                <a:spcPct val="0"/>
              </a:spcBef>
              <a:spcAft>
                <a:spcPct val="0"/>
              </a:spcAft>
              <a:defRPr>
                <a:latin typeface="Times New Roman" charset="0"/>
              </a:defRPr>
            </a:lvl7pPr>
            <a:lvl8pPr marL="3429000" indent="-228600" algn="r" rtl="1" eaLnBrk="0" fontAlgn="base" hangingPunct="0">
              <a:spcBef>
                <a:spcPct val="0"/>
              </a:spcBef>
              <a:spcAft>
                <a:spcPct val="0"/>
              </a:spcAft>
              <a:defRPr>
                <a:latin typeface="Times New Roman" charset="0"/>
              </a:defRPr>
            </a:lvl8pPr>
            <a:lvl9pPr marL="3886200" indent="-228600" algn="r" rtl="1" eaLnBrk="0" fontAlgn="base" hangingPunct="0">
              <a:spcBef>
                <a:spcPct val="0"/>
              </a:spcBef>
              <a:spcAft>
                <a:spcPct val="0"/>
              </a:spcAft>
              <a:defRPr>
                <a:latin typeface="Times New Roman" charset="0"/>
              </a:defRPr>
            </a:lvl9pPr>
          </a:lstStyle>
          <a:p>
            <a:pPr>
              <a:spcBef>
                <a:spcPts val="400"/>
              </a:spcBef>
              <a:defRPr/>
            </a:pPr>
            <a:r>
              <a:rPr lang="en-US" dirty="0"/>
              <a:t>    load zero</a:t>
            </a:r>
          </a:p>
          <a:p>
            <a:pPr>
              <a:spcBef>
                <a:spcPts val="400"/>
              </a:spcBef>
              <a:defRPr/>
            </a:pPr>
            <a:r>
              <a:rPr lang="en-US" dirty="0"/>
              <a:t>    store sum</a:t>
            </a:r>
          </a:p>
          <a:p>
            <a:pPr>
              <a:spcBef>
                <a:spcPts val="400"/>
              </a:spcBef>
              <a:defRPr/>
            </a:pPr>
            <a:r>
              <a:rPr lang="en-US" dirty="0"/>
              <a:t>    read          </a:t>
            </a:r>
          </a:p>
          <a:p>
            <a:pPr>
              <a:spcBef>
                <a:spcPts val="400"/>
              </a:spcBef>
              <a:defRPr/>
            </a:pPr>
            <a:r>
              <a:rPr lang="en-US" dirty="0"/>
              <a:t>    store x </a:t>
            </a:r>
          </a:p>
          <a:p>
            <a:pPr>
              <a:spcBef>
                <a:spcPts val="400"/>
              </a:spcBef>
              <a:defRPr/>
            </a:pPr>
            <a:r>
              <a:rPr lang="en-US" dirty="0"/>
              <a:t>BEGINWHILE</a:t>
            </a:r>
          </a:p>
          <a:p>
            <a:pPr>
              <a:spcBef>
                <a:spcPts val="400"/>
              </a:spcBef>
              <a:defRPr/>
            </a:pPr>
            <a:r>
              <a:rPr lang="en-US" dirty="0"/>
              <a:t>    gotoz ENDWHILE</a:t>
            </a:r>
          </a:p>
          <a:p>
            <a:pPr>
              <a:spcBef>
                <a:spcPts val="400"/>
              </a:spcBef>
              <a:defRPr/>
            </a:pPr>
            <a:r>
              <a:rPr lang="en-US" dirty="0"/>
              <a:t>    load x    </a:t>
            </a:r>
          </a:p>
          <a:p>
            <a:pPr>
              <a:spcBef>
                <a:spcPts val="400"/>
              </a:spcBef>
              <a:defRPr/>
            </a:pPr>
            <a:r>
              <a:rPr lang="en-US" dirty="0"/>
              <a:t>    add sum</a:t>
            </a:r>
          </a:p>
          <a:p>
            <a:pPr>
              <a:spcBef>
                <a:spcPts val="400"/>
              </a:spcBef>
              <a:defRPr/>
            </a:pPr>
            <a:r>
              <a:rPr lang="en-US" dirty="0"/>
              <a:t>    store sum</a:t>
            </a:r>
          </a:p>
          <a:p>
            <a:pPr>
              <a:spcBef>
                <a:spcPts val="400"/>
              </a:spcBef>
              <a:defRPr/>
            </a:pPr>
            <a:r>
              <a:rPr lang="en-US" dirty="0"/>
              <a:t>    read</a:t>
            </a:r>
          </a:p>
          <a:p>
            <a:pPr>
              <a:spcBef>
                <a:spcPts val="400"/>
              </a:spcBef>
              <a:defRPr/>
            </a:pPr>
            <a:r>
              <a:rPr lang="en-US" dirty="0"/>
              <a:t>    store x </a:t>
            </a:r>
          </a:p>
          <a:p>
            <a:pPr>
              <a:spcBef>
                <a:spcPts val="400"/>
              </a:spcBef>
              <a:defRPr/>
            </a:pPr>
            <a:r>
              <a:rPr lang="en-US" dirty="0"/>
              <a:t>    goto BEGINWHILE</a:t>
            </a:r>
          </a:p>
          <a:p>
            <a:pPr>
              <a:spcBef>
                <a:spcPts val="400"/>
              </a:spcBef>
              <a:defRPr/>
            </a:pPr>
            <a:r>
              <a:rPr lang="en-US" dirty="0"/>
              <a:t>ENDWHILE:</a:t>
            </a:r>
          </a:p>
          <a:p>
            <a:pPr>
              <a:spcBef>
                <a:spcPts val="400"/>
              </a:spcBef>
              <a:defRPr/>
            </a:pPr>
            <a:r>
              <a:rPr lang="en-US" dirty="0"/>
              <a:t>    load sum</a:t>
            </a:r>
          </a:p>
          <a:p>
            <a:pPr>
              <a:spcBef>
                <a:spcPts val="400"/>
              </a:spcBef>
              <a:defRPr/>
            </a:pPr>
            <a:r>
              <a:rPr lang="en-US" dirty="0"/>
              <a:t>    write</a:t>
            </a:r>
          </a:p>
          <a:p>
            <a:pPr>
              <a:spcBef>
                <a:spcPts val="400"/>
              </a:spcBef>
              <a:defRPr/>
            </a:pPr>
            <a:r>
              <a:rPr lang="en-US" dirty="0"/>
              <a:t>    stop</a:t>
            </a:r>
          </a:p>
        </p:txBody>
      </p:sp>
      <p:sp>
        <p:nvSpPr>
          <p:cNvPr id="34" name="Rectangle 3"/>
          <p:cNvSpPr>
            <a:spLocks noChangeArrowheads="1"/>
          </p:cNvSpPr>
          <p:nvPr/>
        </p:nvSpPr>
        <p:spPr bwMode="auto">
          <a:xfrm>
            <a:off x="3657600" y="1219200"/>
            <a:ext cx="2209800" cy="381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lstStyle/>
          <a:p>
            <a:pPr marL="342900" indent="-342900" algn="l">
              <a:spcBef>
                <a:spcPct val="20000"/>
              </a:spcBef>
              <a:buClr>
                <a:srgbClr val="316501"/>
              </a:buClr>
              <a:buSzPct val="90000"/>
              <a:buFont typeface="Wingdings" charset="0"/>
              <a:buNone/>
              <a:defRPr/>
            </a:pPr>
            <a:r>
              <a:rPr lang="en-US" sz="1400" dirty="0">
                <a:latin typeface="Times New Roman"/>
                <a:cs typeface="Times New Roman"/>
              </a:rPr>
              <a:t>Assembly language</a:t>
            </a:r>
          </a:p>
        </p:txBody>
      </p:sp>
      <p:grpSp>
        <p:nvGrpSpPr>
          <p:cNvPr id="95240" name="Group 35"/>
          <p:cNvGrpSpPr>
            <a:grpSpLocks/>
          </p:cNvGrpSpPr>
          <p:nvPr/>
        </p:nvGrpSpPr>
        <p:grpSpPr bwMode="auto">
          <a:xfrm>
            <a:off x="5943600" y="1295400"/>
            <a:ext cx="2819400" cy="3733800"/>
            <a:chOff x="6172200" y="1219200"/>
            <a:chExt cx="2819400" cy="3733800"/>
          </a:xfrm>
        </p:grpSpPr>
        <p:sp>
          <p:nvSpPr>
            <p:cNvPr id="37" name="Rectangle 4"/>
            <p:cNvSpPr>
              <a:spLocks noChangeArrowheads="1"/>
            </p:cNvSpPr>
            <p:nvPr/>
          </p:nvSpPr>
          <p:spPr bwMode="auto">
            <a:xfrm>
              <a:off x="7391400" y="1219200"/>
              <a:ext cx="1600200" cy="381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lstStyle/>
            <a:p>
              <a:pPr marL="342900" indent="-342900" algn="l">
                <a:spcBef>
                  <a:spcPct val="20000"/>
                </a:spcBef>
                <a:buClr>
                  <a:srgbClr val="316501"/>
                </a:buClr>
                <a:buSzPct val="90000"/>
                <a:buFont typeface="Wingdings" charset="0"/>
                <a:buNone/>
                <a:defRPr/>
              </a:pPr>
              <a:r>
                <a:rPr lang="en-US" sz="1400" dirty="0">
                  <a:latin typeface="Times New Roman"/>
                  <a:cs typeface="Times New Roman"/>
                </a:rPr>
                <a:t>Executable code</a:t>
              </a:r>
            </a:p>
          </p:txBody>
        </p:sp>
        <p:sp>
          <p:nvSpPr>
            <p:cNvPr id="38" name="AutoShape 11"/>
            <p:cNvSpPr>
              <a:spLocks noChangeArrowheads="1"/>
            </p:cNvSpPr>
            <p:nvPr/>
          </p:nvSpPr>
          <p:spPr bwMode="auto">
            <a:xfrm>
              <a:off x="6172200" y="1905000"/>
              <a:ext cx="1219200" cy="685800"/>
            </a:xfrm>
            <a:prstGeom prst="rightArrow">
              <a:avLst>
                <a:gd name="adj1" fmla="val 50000"/>
                <a:gd name="adj2" fmla="val 33333"/>
              </a:avLst>
            </a:prstGeom>
            <a:solidFill>
              <a:srgbClr val="FFE4C9"/>
            </a:solidFill>
            <a:ln w="9525">
              <a:no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r>
                <a:rPr lang="en-US" sz="1400" dirty="0">
                  <a:cs typeface="+mn-cs"/>
                </a:rPr>
                <a:t>Assembler</a:t>
              </a:r>
            </a:p>
          </p:txBody>
        </p:sp>
        <p:sp>
          <p:nvSpPr>
            <p:cNvPr id="39" name="Text Box 12"/>
            <p:cNvSpPr txBox="1">
              <a:spLocks noChangeArrowheads="1"/>
            </p:cNvSpPr>
            <p:nvPr/>
          </p:nvSpPr>
          <p:spPr bwMode="auto">
            <a:xfrm>
              <a:off x="7848600" y="1524000"/>
              <a:ext cx="687388" cy="3429000"/>
            </a:xfrm>
            <a:prstGeom prst="rect">
              <a:avLst/>
            </a:prstGeom>
            <a:solidFill>
              <a:schemeClr val="bg1"/>
            </a:solidFill>
            <a:ln w="9525">
              <a:solidFill>
                <a:schemeClr val="bg2"/>
              </a:solidFill>
              <a:miter lim="800000"/>
              <a:headEnd/>
              <a:tailEnd/>
            </a:ln>
            <a:effectLst>
              <a:outerShdw blurRad="50800" dist="38100" dir="2700000" algn="tl" rotWithShape="0">
                <a:prstClr val="black">
                  <a:alpha val="40000"/>
                </a:prstClr>
              </a:outerShdw>
            </a:effectLst>
          </p:spPr>
          <p:txBody>
            <a:bodyPr lIns="108000" tIns="144000" rIns="0" bIns="190800"/>
            <a:lstStyle>
              <a:defPPr>
                <a:defRPr lang="he-IL"/>
              </a:defPPr>
              <a:lvl1pPr marL="342900" indent="-342900" algn="l">
                <a:spcBef>
                  <a:spcPts val="500"/>
                </a:spcBef>
                <a:buClr>
                  <a:srgbClr val="006600"/>
                </a:buClr>
                <a:buSzPct val="85000"/>
                <a:buFont typeface="Wingdings" charset="0"/>
                <a:buNone/>
                <a:defRPr sz="1200">
                  <a:solidFill>
                    <a:srgbClr val="000000"/>
                  </a:solidFill>
                  <a:latin typeface="Consolas"/>
                  <a:cs typeface="Consolas"/>
                </a:defRPr>
              </a:lvl1pPr>
              <a:lvl2pPr marL="742950" indent="-285750" algn="r" rtl="1">
                <a:defRPr>
                  <a:latin typeface="Times New Roman" charset="0"/>
                </a:defRPr>
              </a:lvl2pPr>
              <a:lvl3pPr marL="1143000" indent="-228600" algn="r" rtl="1">
                <a:defRPr>
                  <a:latin typeface="Times New Roman" charset="0"/>
                </a:defRPr>
              </a:lvl3pPr>
              <a:lvl4pPr marL="1600200" indent="-228600" algn="r" rtl="1">
                <a:defRPr>
                  <a:latin typeface="Times New Roman" charset="0"/>
                </a:defRPr>
              </a:lvl4pPr>
              <a:lvl5pPr marL="2057400" indent="-228600" algn="r" rtl="1">
                <a:defRPr>
                  <a:latin typeface="Times New Roman" charset="0"/>
                </a:defRPr>
              </a:lvl5pPr>
              <a:lvl6pPr marL="2514600" indent="-228600" algn="r" rtl="1" eaLnBrk="0" fontAlgn="base" hangingPunct="0">
                <a:spcBef>
                  <a:spcPct val="0"/>
                </a:spcBef>
                <a:spcAft>
                  <a:spcPct val="0"/>
                </a:spcAft>
                <a:defRPr>
                  <a:latin typeface="Times New Roman" charset="0"/>
                </a:defRPr>
              </a:lvl6pPr>
              <a:lvl7pPr marL="2971800" indent="-228600" algn="r" rtl="1" eaLnBrk="0" fontAlgn="base" hangingPunct="0">
                <a:spcBef>
                  <a:spcPct val="0"/>
                </a:spcBef>
                <a:spcAft>
                  <a:spcPct val="0"/>
                </a:spcAft>
                <a:defRPr>
                  <a:latin typeface="Times New Roman" charset="0"/>
                </a:defRPr>
              </a:lvl7pPr>
              <a:lvl8pPr marL="3429000" indent="-228600" algn="r" rtl="1" eaLnBrk="0" fontAlgn="base" hangingPunct="0">
                <a:spcBef>
                  <a:spcPct val="0"/>
                </a:spcBef>
                <a:spcAft>
                  <a:spcPct val="0"/>
                </a:spcAft>
                <a:defRPr>
                  <a:latin typeface="Times New Roman" charset="0"/>
                </a:defRPr>
              </a:lvl8pPr>
              <a:lvl9pPr marL="3886200" indent="-228600" algn="r" rtl="1" eaLnBrk="0" fontAlgn="base" hangingPunct="0">
                <a:spcBef>
                  <a:spcPct val="0"/>
                </a:spcBef>
                <a:spcAft>
                  <a:spcPct val="0"/>
                </a:spcAft>
                <a:defRPr>
                  <a:latin typeface="Times New Roman" charset="0"/>
                </a:defRPr>
              </a:lvl9pPr>
            </a:lstStyle>
            <a:p>
              <a:pPr>
                <a:defRPr/>
              </a:pPr>
              <a:r>
                <a:rPr lang="en-US" dirty="0"/>
                <a:t>398</a:t>
              </a:r>
            </a:p>
            <a:p>
              <a:pPr>
                <a:defRPr/>
              </a:pPr>
              <a:r>
                <a:rPr lang="en-US" dirty="0"/>
                <a:t>490</a:t>
              </a:r>
            </a:p>
            <a:p>
              <a:pPr>
                <a:defRPr/>
              </a:pPr>
              <a:r>
                <a:rPr lang="en-US" dirty="0"/>
                <a:t>800</a:t>
              </a:r>
            </a:p>
            <a:p>
              <a:pPr>
                <a:defRPr/>
              </a:pPr>
              <a:r>
                <a:rPr lang="en-US" dirty="0"/>
                <a:t>491</a:t>
              </a:r>
            </a:p>
            <a:p>
              <a:pPr>
                <a:defRPr/>
              </a:pPr>
              <a:r>
                <a:rPr lang="en-US" dirty="0"/>
                <a:t>610</a:t>
              </a:r>
            </a:p>
            <a:p>
              <a:pPr>
                <a:defRPr/>
              </a:pPr>
              <a:r>
                <a:rPr lang="en-US" dirty="0"/>
                <a:t>190</a:t>
              </a:r>
            </a:p>
            <a:p>
              <a:pPr>
                <a:defRPr/>
              </a:pPr>
              <a:r>
                <a:rPr lang="en-US" dirty="0"/>
                <a:t>490</a:t>
              </a:r>
            </a:p>
            <a:p>
              <a:pPr>
                <a:defRPr/>
              </a:pPr>
              <a:r>
                <a:rPr lang="en-US" dirty="0"/>
                <a:t>800</a:t>
              </a:r>
            </a:p>
            <a:p>
              <a:pPr>
                <a:defRPr/>
              </a:pPr>
              <a:r>
                <a:rPr lang="en-US" dirty="0"/>
                <a:t>491</a:t>
              </a:r>
            </a:p>
            <a:p>
              <a:pPr>
                <a:defRPr/>
              </a:pPr>
              <a:r>
                <a:rPr lang="en-US" dirty="0"/>
                <a:t>504</a:t>
              </a:r>
            </a:p>
            <a:p>
              <a:pPr>
                <a:defRPr/>
              </a:pPr>
              <a:r>
                <a:rPr lang="en-US" dirty="0"/>
                <a:t>390</a:t>
              </a:r>
            </a:p>
            <a:p>
              <a:pPr>
                <a:defRPr/>
              </a:pPr>
              <a:r>
                <a:rPr lang="en-US" dirty="0"/>
                <a:t>900</a:t>
              </a:r>
            </a:p>
            <a:p>
              <a:pPr>
                <a:defRPr/>
              </a:pPr>
              <a:r>
                <a:rPr lang="en-US" dirty="0"/>
                <a:t>000</a:t>
              </a:r>
            </a:p>
          </p:txBody>
        </p:sp>
        <p:sp>
          <p:nvSpPr>
            <p:cNvPr id="95247" name="Text Box 2"/>
            <p:cNvSpPr txBox="1">
              <a:spLocks noChangeArrowheads="1"/>
            </p:cNvSpPr>
            <p:nvPr/>
          </p:nvSpPr>
          <p:spPr bwMode="auto">
            <a:xfrm>
              <a:off x="7543800" y="1524000"/>
              <a:ext cx="228600" cy="3429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0" tIns="144000" rIns="0" bIns="190800"/>
            <a:lstStyle>
              <a:lvl1pPr marL="342900" indent="-342900">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algn="r">
                <a:spcBef>
                  <a:spcPts val="500"/>
                </a:spcBef>
                <a:buClr>
                  <a:srgbClr val="006600"/>
                </a:buClr>
                <a:buSzPct val="85000"/>
                <a:buFont typeface="Wingdings" charset="0"/>
                <a:buNone/>
              </a:pPr>
              <a:r>
                <a:rPr lang="en-US" sz="1200" dirty="0">
                  <a:solidFill>
                    <a:srgbClr val="000000"/>
                  </a:solidFill>
                  <a:latin typeface="Consolas" charset="0"/>
                  <a:cs typeface="Consolas" charset="0"/>
                </a:rPr>
                <a:t>00</a:t>
              </a:r>
            </a:p>
            <a:p>
              <a:pPr algn="r">
                <a:spcBef>
                  <a:spcPts val="500"/>
                </a:spcBef>
                <a:buClr>
                  <a:srgbClr val="006600"/>
                </a:buClr>
                <a:buSzPct val="85000"/>
                <a:buFont typeface="Wingdings" charset="0"/>
                <a:buNone/>
              </a:pPr>
              <a:r>
                <a:rPr lang="en-US" sz="1200" dirty="0">
                  <a:solidFill>
                    <a:srgbClr val="000000"/>
                  </a:solidFill>
                  <a:latin typeface="Consolas" charset="0"/>
                  <a:cs typeface="Consolas" charset="0"/>
                </a:rPr>
                <a:t>01</a:t>
              </a:r>
            </a:p>
            <a:p>
              <a:pPr algn="r">
                <a:spcBef>
                  <a:spcPts val="500"/>
                </a:spcBef>
                <a:buClr>
                  <a:srgbClr val="006600"/>
                </a:buClr>
                <a:buSzPct val="85000"/>
                <a:buFont typeface="Wingdings" charset="0"/>
                <a:buNone/>
              </a:pPr>
              <a:r>
                <a:rPr lang="en-US" sz="1200" dirty="0">
                  <a:solidFill>
                    <a:srgbClr val="000000"/>
                  </a:solidFill>
                  <a:latin typeface="Consolas" charset="0"/>
                  <a:cs typeface="Consolas" charset="0"/>
                </a:rPr>
                <a:t>02</a:t>
              </a:r>
            </a:p>
            <a:p>
              <a:pPr algn="r">
                <a:spcBef>
                  <a:spcPts val="500"/>
                </a:spcBef>
                <a:buClr>
                  <a:srgbClr val="006600"/>
                </a:buClr>
                <a:buSzPct val="85000"/>
                <a:buFont typeface="Wingdings" charset="0"/>
                <a:buNone/>
              </a:pPr>
              <a:r>
                <a:rPr lang="en-US" sz="1200" dirty="0">
                  <a:solidFill>
                    <a:srgbClr val="000000"/>
                  </a:solidFill>
                  <a:latin typeface="Consolas" charset="0"/>
                  <a:cs typeface="Consolas" charset="0"/>
                </a:rPr>
                <a:t>03</a:t>
              </a:r>
            </a:p>
            <a:p>
              <a:pPr algn="r">
                <a:spcBef>
                  <a:spcPts val="500"/>
                </a:spcBef>
                <a:buClr>
                  <a:srgbClr val="006600"/>
                </a:buClr>
                <a:buSzPct val="85000"/>
                <a:buFont typeface="Wingdings" charset="0"/>
                <a:buNone/>
              </a:pPr>
              <a:r>
                <a:rPr lang="en-US" sz="1200" dirty="0">
                  <a:solidFill>
                    <a:srgbClr val="000000"/>
                  </a:solidFill>
                  <a:latin typeface="Consolas" charset="0"/>
                  <a:cs typeface="Consolas" charset="0"/>
                </a:rPr>
                <a:t>05</a:t>
              </a:r>
            </a:p>
            <a:p>
              <a:pPr algn="r">
                <a:spcBef>
                  <a:spcPts val="500"/>
                </a:spcBef>
                <a:buClr>
                  <a:srgbClr val="006600"/>
                </a:buClr>
                <a:buSzPct val="85000"/>
                <a:buFont typeface="Wingdings" charset="0"/>
                <a:buNone/>
              </a:pPr>
              <a:r>
                <a:rPr lang="en-US" sz="1200" dirty="0">
                  <a:solidFill>
                    <a:srgbClr val="000000"/>
                  </a:solidFill>
                  <a:latin typeface="Consolas" charset="0"/>
                  <a:cs typeface="Consolas" charset="0"/>
                </a:rPr>
                <a:t>06</a:t>
              </a:r>
            </a:p>
            <a:p>
              <a:pPr algn="r">
                <a:spcBef>
                  <a:spcPts val="500"/>
                </a:spcBef>
                <a:buClr>
                  <a:srgbClr val="006600"/>
                </a:buClr>
                <a:buSzPct val="85000"/>
                <a:buFont typeface="Wingdings" charset="0"/>
                <a:buNone/>
              </a:pPr>
              <a:r>
                <a:rPr lang="en-US" sz="1200" dirty="0">
                  <a:solidFill>
                    <a:srgbClr val="000000"/>
                  </a:solidFill>
                  <a:latin typeface="Consolas" charset="0"/>
                  <a:cs typeface="Consolas" charset="0"/>
                </a:rPr>
                <a:t>07</a:t>
              </a:r>
            </a:p>
            <a:p>
              <a:pPr algn="r">
                <a:spcBef>
                  <a:spcPts val="500"/>
                </a:spcBef>
                <a:buClr>
                  <a:srgbClr val="006600"/>
                </a:buClr>
                <a:buSzPct val="85000"/>
                <a:buFont typeface="Wingdings" charset="0"/>
                <a:buNone/>
              </a:pPr>
              <a:r>
                <a:rPr lang="en-US" sz="1200" dirty="0">
                  <a:solidFill>
                    <a:srgbClr val="000000"/>
                  </a:solidFill>
                  <a:latin typeface="Consolas" charset="0"/>
                  <a:cs typeface="Consolas" charset="0"/>
                </a:rPr>
                <a:t>08</a:t>
              </a:r>
            </a:p>
            <a:p>
              <a:pPr algn="r">
                <a:spcBef>
                  <a:spcPts val="500"/>
                </a:spcBef>
                <a:buClr>
                  <a:srgbClr val="006600"/>
                </a:buClr>
                <a:buSzPct val="85000"/>
                <a:buFont typeface="Wingdings" charset="0"/>
                <a:buNone/>
              </a:pPr>
              <a:r>
                <a:rPr lang="en-US" sz="1200" dirty="0">
                  <a:solidFill>
                    <a:srgbClr val="000000"/>
                  </a:solidFill>
                  <a:latin typeface="Consolas" charset="0"/>
                  <a:cs typeface="Consolas" charset="0"/>
                </a:rPr>
                <a:t>09</a:t>
              </a:r>
            </a:p>
            <a:p>
              <a:pPr algn="r">
                <a:spcBef>
                  <a:spcPts val="500"/>
                </a:spcBef>
                <a:buClr>
                  <a:srgbClr val="006600"/>
                </a:buClr>
                <a:buSzPct val="85000"/>
                <a:buFont typeface="Wingdings" charset="0"/>
                <a:buNone/>
              </a:pPr>
              <a:r>
                <a:rPr lang="en-US" sz="1200" dirty="0">
                  <a:solidFill>
                    <a:srgbClr val="000000"/>
                  </a:solidFill>
                  <a:latin typeface="Consolas" charset="0"/>
                  <a:cs typeface="Consolas" charset="0"/>
                </a:rPr>
                <a:t>10</a:t>
              </a:r>
            </a:p>
            <a:p>
              <a:pPr algn="r">
                <a:spcBef>
                  <a:spcPts val="500"/>
                </a:spcBef>
                <a:buClr>
                  <a:srgbClr val="006600"/>
                </a:buClr>
                <a:buSzPct val="85000"/>
                <a:buFont typeface="Wingdings" charset="0"/>
                <a:buNone/>
              </a:pPr>
              <a:r>
                <a:rPr lang="en-US" sz="1200" dirty="0">
                  <a:solidFill>
                    <a:srgbClr val="000000"/>
                  </a:solidFill>
                  <a:latin typeface="Consolas" charset="0"/>
                  <a:cs typeface="Consolas" charset="0"/>
                </a:rPr>
                <a:t>11</a:t>
              </a:r>
            </a:p>
            <a:p>
              <a:pPr algn="r">
                <a:spcBef>
                  <a:spcPts val="500"/>
                </a:spcBef>
                <a:buClr>
                  <a:srgbClr val="006600"/>
                </a:buClr>
                <a:buSzPct val="85000"/>
                <a:buFont typeface="Wingdings" charset="0"/>
                <a:buNone/>
              </a:pPr>
              <a:r>
                <a:rPr lang="en-US" sz="1200" dirty="0">
                  <a:solidFill>
                    <a:srgbClr val="000000"/>
                  </a:solidFill>
                  <a:latin typeface="Consolas" charset="0"/>
                  <a:cs typeface="Consolas" charset="0"/>
                </a:rPr>
                <a:t>12</a:t>
              </a:r>
            </a:p>
            <a:p>
              <a:pPr algn="r">
                <a:spcBef>
                  <a:spcPts val="500"/>
                </a:spcBef>
                <a:buClr>
                  <a:srgbClr val="006600"/>
                </a:buClr>
                <a:buSzPct val="85000"/>
                <a:buFont typeface="Wingdings" charset="0"/>
                <a:buNone/>
              </a:pPr>
              <a:r>
                <a:rPr lang="en-US" sz="1200" dirty="0">
                  <a:solidFill>
                    <a:srgbClr val="000000"/>
                  </a:solidFill>
                  <a:latin typeface="Consolas" charset="0"/>
                  <a:cs typeface="Consolas" charset="0"/>
                </a:rPr>
                <a:t>13</a:t>
              </a:r>
            </a:p>
          </p:txBody>
        </p:sp>
      </p:grpSp>
      <p:grpSp>
        <p:nvGrpSpPr>
          <p:cNvPr id="2" name="Group 1"/>
          <p:cNvGrpSpPr/>
          <p:nvPr/>
        </p:nvGrpSpPr>
        <p:grpSpPr>
          <a:xfrm>
            <a:off x="381000" y="1219200"/>
            <a:ext cx="2209800" cy="2590800"/>
            <a:chOff x="381000" y="1219200"/>
            <a:chExt cx="2209800" cy="2590800"/>
          </a:xfrm>
        </p:grpSpPr>
        <p:sp>
          <p:nvSpPr>
            <p:cNvPr id="1012743" name="Rectangle 7"/>
            <p:cNvSpPr>
              <a:spLocks noChangeArrowheads="1"/>
            </p:cNvSpPr>
            <p:nvPr/>
          </p:nvSpPr>
          <p:spPr bwMode="auto">
            <a:xfrm>
              <a:off x="381000" y="1219200"/>
              <a:ext cx="2209800" cy="381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lstStyle/>
            <a:p>
              <a:pPr marL="342900" indent="-342900" algn="l">
                <a:spcBef>
                  <a:spcPct val="20000"/>
                </a:spcBef>
                <a:buClr>
                  <a:srgbClr val="316501"/>
                </a:buClr>
                <a:buSzPct val="90000"/>
                <a:buFont typeface="Wingdings" charset="0"/>
                <a:buNone/>
                <a:defRPr/>
              </a:pPr>
              <a:r>
                <a:rPr lang="en-US" sz="1400" dirty="0">
                  <a:latin typeface="Times New Roman"/>
                  <a:cs typeface="Times New Roman"/>
                </a:rPr>
                <a:t>High-level language</a:t>
              </a:r>
            </a:p>
          </p:txBody>
        </p:sp>
        <p:sp>
          <p:nvSpPr>
            <p:cNvPr id="1012744" name="Text Box 8"/>
            <p:cNvSpPr txBox="1">
              <a:spLocks noChangeArrowheads="1"/>
            </p:cNvSpPr>
            <p:nvPr/>
          </p:nvSpPr>
          <p:spPr bwMode="auto">
            <a:xfrm>
              <a:off x="455613" y="1558925"/>
              <a:ext cx="1754187" cy="2251075"/>
            </a:xfrm>
            <a:prstGeom prst="rect">
              <a:avLst/>
            </a:prstGeom>
            <a:solidFill>
              <a:schemeClr val="bg1"/>
            </a:solidFill>
            <a:ln w="9525">
              <a:solidFill>
                <a:schemeClr val="bg2"/>
              </a:solidFill>
              <a:miter lim="800000"/>
              <a:headEnd/>
              <a:tailEnd/>
            </a:ln>
            <a:effectLst>
              <a:outerShdw blurRad="50800" dist="38100" dir="2700000" algn="tl" rotWithShape="0">
                <a:prstClr val="black">
                  <a:alpha val="40000"/>
                </a:prstClr>
              </a:outerShdw>
            </a:effectLst>
          </p:spPr>
          <p:txBody>
            <a:bodyPr lIns="201600" tIns="97200" rIns="0" bIns="97200"/>
            <a:lstStyle>
              <a:lvl1pPr marL="342900" indent="-342900" algn="r" rtl="1">
                <a:defRPr sz="2400">
                  <a:solidFill>
                    <a:schemeClr val="tx1"/>
                  </a:solidFill>
                  <a:latin typeface="Times New Roman" charset="0"/>
                  <a:ea typeface="ＭＳ Ｐゴシック" charset="0"/>
                </a:defRPr>
              </a:lvl1pPr>
              <a:lvl2pPr marL="742950" indent="-285750" algn="r" rtl="1">
                <a:defRPr sz="2400">
                  <a:solidFill>
                    <a:schemeClr val="tx1"/>
                  </a:solidFill>
                  <a:latin typeface="Times New Roman" charset="0"/>
                  <a:ea typeface="ＭＳ Ｐゴシック" charset="0"/>
                </a:defRPr>
              </a:lvl2pPr>
              <a:lvl3pPr marL="1143000" indent="-228600" algn="r" rtl="1">
                <a:defRPr sz="2400">
                  <a:solidFill>
                    <a:schemeClr val="tx1"/>
                  </a:solidFill>
                  <a:latin typeface="Times New Roman" charset="0"/>
                  <a:ea typeface="ＭＳ Ｐゴシック" charset="0"/>
                </a:defRPr>
              </a:lvl3pPr>
              <a:lvl4pPr marL="1600200" indent="-228600" algn="r" rtl="1">
                <a:defRPr sz="2400">
                  <a:solidFill>
                    <a:schemeClr val="tx1"/>
                  </a:solidFill>
                  <a:latin typeface="Times New Roman" charset="0"/>
                  <a:ea typeface="ＭＳ Ｐゴシック" charset="0"/>
                </a:defRPr>
              </a:lvl4pPr>
              <a:lvl5pPr marL="2057400" indent="-228600" algn="r" rtl="1">
                <a:defRPr sz="2400">
                  <a:solidFill>
                    <a:schemeClr val="tx1"/>
                  </a:solidFill>
                  <a:latin typeface="Times New Roman" charset="0"/>
                  <a:ea typeface="ＭＳ Ｐゴシック" charset="0"/>
                </a:defRPr>
              </a:lvl5pPr>
              <a:lvl6pPr marL="2514600" indent="-228600" algn="r" rtl="1"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algn="r" rtl="1"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algn="r" rtl="1"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algn="r" rtl="1" eaLnBrk="0" fontAlgn="base" hangingPunct="0">
                <a:spcBef>
                  <a:spcPct val="0"/>
                </a:spcBef>
                <a:spcAft>
                  <a:spcPct val="0"/>
                </a:spcAft>
                <a:defRPr sz="2400">
                  <a:solidFill>
                    <a:schemeClr val="tx1"/>
                  </a:solidFill>
                  <a:latin typeface="Times New Roman" charset="0"/>
                  <a:ea typeface="ＭＳ Ｐゴシック" charset="0"/>
                </a:defRPr>
              </a:lvl9pPr>
            </a:lstStyle>
            <a:p>
              <a:pPr algn="l" rtl="0">
                <a:lnSpc>
                  <a:spcPct val="90000"/>
                </a:lnSpc>
                <a:spcBef>
                  <a:spcPct val="50000"/>
                </a:spcBef>
                <a:buClr>
                  <a:srgbClr val="006600"/>
                </a:buClr>
                <a:buSzPct val="85000"/>
                <a:buFont typeface="Wingdings" charset="0"/>
                <a:buNone/>
                <a:defRPr/>
              </a:pPr>
              <a:r>
                <a:rPr lang="en-US" sz="1200" dirty="0">
                  <a:solidFill>
                    <a:srgbClr val="000000"/>
                  </a:solidFill>
                  <a:latin typeface="Consolas"/>
                  <a:cs typeface="Consolas"/>
                </a:rPr>
                <a:t>sum = 0</a:t>
              </a:r>
            </a:p>
            <a:p>
              <a:pPr algn="l" rtl="0">
                <a:lnSpc>
                  <a:spcPct val="90000"/>
                </a:lnSpc>
                <a:spcBef>
                  <a:spcPct val="50000"/>
                </a:spcBef>
                <a:buClr>
                  <a:srgbClr val="006600"/>
                </a:buClr>
                <a:buSzPct val="85000"/>
                <a:buFont typeface="Wingdings" charset="0"/>
                <a:buNone/>
                <a:defRPr/>
              </a:pPr>
              <a:r>
                <a:rPr lang="en-US" sz="1200" dirty="0">
                  <a:solidFill>
                    <a:srgbClr val="000000"/>
                  </a:solidFill>
                  <a:latin typeface="Consolas"/>
                  <a:cs typeface="Consolas"/>
                </a:rPr>
                <a:t>read x</a:t>
              </a:r>
            </a:p>
            <a:p>
              <a:pPr algn="l" rtl="0">
                <a:lnSpc>
                  <a:spcPct val="90000"/>
                </a:lnSpc>
                <a:spcBef>
                  <a:spcPct val="50000"/>
                </a:spcBef>
                <a:buClr>
                  <a:srgbClr val="006600"/>
                </a:buClr>
                <a:buSzPct val="85000"/>
                <a:buFont typeface="Wingdings" charset="0"/>
                <a:buNone/>
                <a:defRPr/>
              </a:pPr>
              <a:r>
                <a:rPr lang="en-US" sz="1200" dirty="0">
                  <a:solidFill>
                    <a:srgbClr val="000000"/>
                  </a:solidFill>
                  <a:latin typeface="Consolas"/>
                  <a:cs typeface="Consolas"/>
                </a:rPr>
                <a:t>while !(x==0) {</a:t>
              </a:r>
            </a:p>
            <a:p>
              <a:pPr algn="l" rtl="0">
                <a:lnSpc>
                  <a:spcPct val="90000"/>
                </a:lnSpc>
                <a:spcBef>
                  <a:spcPct val="50000"/>
                </a:spcBef>
                <a:buClr>
                  <a:srgbClr val="006600"/>
                </a:buClr>
                <a:buSzPct val="85000"/>
                <a:buFont typeface="Wingdings" charset="0"/>
                <a:buNone/>
                <a:defRPr/>
              </a:pPr>
              <a:r>
                <a:rPr lang="en-US" sz="1200" dirty="0">
                  <a:solidFill>
                    <a:srgbClr val="000000"/>
                  </a:solidFill>
                  <a:latin typeface="Consolas"/>
                  <a:cs typeface="Consolas"/>
                </a:rPr>
                <a:t>   sum = sum + x</a:t>
              </a:r>
            </a:p>
            <a:p>
              <a:pPr algn="l" rtl="0">
                <a:lnSpc>
                  <a:spcPct val="90000"/>
                </a:lnSpc>
                <a:spcBef>
                  <a:spcPct val="50000"/>
                </a:spcBef>
                <a:buClr>
                  <a:srgbClr val="006600"/>
                </a:buClr>
                <a:buSzPct val="85000"/>
                <a:buFont typeface="Wingdings" charset="0"/>
                <a:buNone/>
                <a:defRPr/>
              </a:pPr>
              <a:r>
                <a:rPr lang="en-US" sz="1200" dirty="0">
                  <a:solidFill>
                    <a:srgbClr val="000000"/>
                  </a:solidFill>
                  <a:latin typeface="Consolas"/>
                  <a:cs typeface="Consolas"/>
                </a:rPr>
                <a:t>   read x</a:t>
              </a:r>
            </a:p>
            <a:p>
              <a:pPr algn="l" rtl="0">
                <a:lnSpc>
                  <a:spcPct val="90000"/>
                </a:lnSpc>
                <a:spcBef>
                  <a:spcPct val="50000"/>
                </a:spcBef>
                <a:buClr>
                  <a:srgbClr val="006600"/>
                </a:buClr>
                <a:buSzPct val="85000"/>
                <a:buFont typeface="Wingdings" charset="0"/>
                <a:buNone/>
                <a:defRPr/>
              </a:pPr>
              <a:r>
                <a:rPr lang="en-US" sz="1200" dirty="0">
                  <a:solidFill>
                    <a:srgbClr val="000000"/>
                  </a:solidFill>
                  <a:latin typeface="Consolas"/>
                  <a:cs typeface="Consolas"/>
                </a:rPr>
                <a:t>}</a:t>
              </a:r>
            </a:p>
            <a:p>
              <a:pPr algn="l" rtl="0">
                <a:lnSpc>
                  <a:spcPct val="90000"/>
                </a:lnSpc>
                <a:spcBef>
                  <a:spcPct val="50000"/>
                </a:spcBef>
                <a:buClr>
                  <a:srgbClr val="006600"/>
                </a:buClr>
                <a:buSzPct val="85000"/>
                <a:buFont typeface="Wingdings" charset="0"/>
                <a:buNone/>
                <a:defRPr/>
              </a:pPr>
              <a:r>
                <a:rPr lang="en-US" sz="1200" dirty="0">
                  <a:solidFill>
                    <a:srgbClr val="000000"/>
                  </a:solidFill>
                  <a:latin typeface="Consolas"/>
                  <a:cs typeface="Consolas"/>
                </a:rPr>
                <a:t>write sum</a:t>
              </a:r>
            </a:p>
            <a:p>
              <a:pPr algn="l" rtl="0">
                <a:lnSpc>
                  <a:spcPct val="90000"/>
                </a:lnSpc>
                <a:spcBef>
                  <a:spcPct val="50000"/>
                </a:spcBef>
                <a:buClr>
                  <a:srgbClr val="006600"/>
                </a:buClr>
                <a:buSzPct val="85000"/>
                <a:buFont typeface="Wingdings" charset="0"/>
                <a:buNone/>
                <a:defRPr/>
              </a:pPr>
              <a:endParaRPr lang="en-US" sz="1200" dirty="0">
                <a:solidFill>
                  <a:srgbClr val="000000"/>
                </a:solidFill>
                <a:latin typeface="Consolas"/>
                <a:cs typeface="Consolas"/>
              </a:endParaRPr>
            </a:p>
          </p:txBody>
        </p:sp>
        <p:graphicFrame>
          <p:nvGraphicFramePr>
            <p:cNvPr id="20" name="Object 16"/>
            <p:cNvGraphicFramePr>
              <a:graphicFrameLocks/>
            </p:cNvGraphicFramePr>
            <p:nvPr>
              <p:extLst>
                <p:ext uri="{D42A27DB-BD31-4B8C-83A1-F6EECF244321}">
                  <p14:modId xmlns:p14="http://schemas.microsoft.com/office/powerpoint/2010/main" val="3757826753"/>
                </p:ext>
              </p:extLst>
            </p:nvPr>
          </p:nvGraphicFramePr>
          <p:xfrm>
            <a:off x="1676400" y="3124200"/>
            <a:ext cx="433388" cy="495300"/>
          </p:xfrm>
          <a:graphic>
            <a:graphicData uri="http://schemas.openxmlformats.org/presentationml/2006/ole">
              <mc:AlternateContent xmlns:mc="http://schemas.openxmlformats.org/markup-compatibility/2006">
                <mc:Choice xmlns:v="urn:schemas-microsoft-com:vml" Requires="v">
                  <p:oleObj name="Clip" r:id="rId3" imgW="987425" imgH="1473200" progId="MS_ClipArt_Gallery.2">
                    <p:embed/>
                  </p:oleObj>
                </mc:Choice>
                <mc:Fallback>
                  <p:oleObj name="Clip" r:id="rId3" imgW="987425" imgH="1473200" progId="MS_ClipArt_Gallery.2">
                    <p:embed/>
                    <p:pic>
                      <p:nvPicPr>
                        <p:cNvPr id="0" nam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6400" y="3124200"/>
                          <a:ext cx="433388" cy="4953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grpSp>
      <p:sp>
        <p:nvSpPr>
          <p:cNvPr id="17" name="Rectangle 7">
            <a:extLst>
              <a:ext uri="{FF2B5EF4-FFF2-40B4-BE49-F238E27FC236}">
                <a16:creationId xmlns:a16="http://schemas.microsoft.com/office/drawing/2014/main" id="{D75E8AD6-708B-4740-8C09-59A3DAC3ED7D}"/>
              </a:ext>
            </a:extLst>
          </p:cNvPr>
          <p:cNvSpPr txBox="1">
            <a:spLocks noChangeArrowheads="1"/>
          </p:cNvSpPr>
          <p:nvPr/>
        </p:nvSpPr>
        <p:spPr bwMode="auto">
          <a:xfrm>
            <a:off x="121920" y="3924300"/>
            <a:ext cx="2849880" cy="1600200"/>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92075" tIns="46038" rIns="92075" bIns="46038"/>
          <a:lstStyle>
            <a:lvl1pPr marL="342900" indent="-342900" algn="l" rtl="0" eaLnBrk="0" fontAlgn="base" hangingPunct="0">
              <a:spcBef>
                <a:spcPct val="60000"/>
              </a:spcBef>
              <a:spcAft>
                <a:spcPct val="0"/>
              </a:spcAft>
              <a:buClr>
                <a:srgbClr val="006600"/>
              </a:buClr>
              <a:buSzPct val="100000"/>
              <a:buFont typeface="Wingdings" charset="0"/>
              <a:buChar char="n"/>
              <a:defRPr sz="1600">
                <a:solidFill>
                  <a:schemeClr val="tx1"/>
                </a:solidFill>
                <a:latin typeface="Arial" charset="0"/>
                <a:ea typeface="+mn-ea"/>
                <a:cs typeface="ＭＳ Ｐゴシック" charset="0"/>
              </a:defRPr>
            </a:lvl1pPr>
            <a:lvl2pPr marL="742950" indent="-285750" algn="l" rtl="0" eaLnBrk="0" fontAlgn="base" hangingPunct="0">
              <a:spcBef>
                <a:spcPct val="60000"/>
              </a:spcBef>
              <a:spcAft>
                <a:spcPct val="0"/>
              </a:spcAft>
              <a:buClr>
                <a:srgbClr val="000099"/>
              </a:buClr>
              <a:buSzPct val="75000"/>
              <a:buFont typeface="Wingdings" charset="0"/>
              <a:buChar char="l"/>
              <a:defRPr sz="1600">
                <a:solidFill>
                  <a:schemeClr val="tx1"/>
                </a:solidFill>
                <a:latin typeface="Arial" charset="0"/>
                <a:ea typeface="+mn-ea"/>
              </a:defRPr>
            </a:lvl2pPr>
            <a:lvl3pPr marL="1143000" indent="-228600" algn="l" rtl="0" eaLnBrk="0" fontAlgn="base" hangingPunct="0">
              <a:spcBef>
                <a:spcPct val="20000"/>
              </a:spcBef>
              <a:spcAft>
                <a:spcPct val="0"/>
              </a:spcAft>
              <a:buClr>
                <a:srgbClr val="003300"/>
              </a:buClr>
              <a:buSzPct val="75000"/>
              <a:buFont typeface="Wingdings" charset="0"/>
              <a:buChar char="q"/>
              <a:defRPr sz="1600">
                <a:solidFill>
                  <a:schemeClr val="tx1"/>
                </a:solidFill>
                <a:latin typeface="Arial" charset="0"/>
                <a:ea typeface="+mn-ea"/>
              </a:defRPr>
            </a:lvl3pPr>
            <a:lvl4pPr marL="1600200" indent="-228600" algn="l" rtl="0" eaLnBrk="0" fontAlgn="base" hangingPunct="0">
              <a:spcBef>
                <a:spcPct val="20000"/>
              </a:spcBef>
              <a:spcAft>
                <a:spcPct val="0"/>
              </a:spcAft>
              <a:buClr>
                <a:srgbClr val="003300"/>
              </a:buClr>
              <a:buSzPct val="100000"/>
              <a:buFont typeface="Wingdings" charset="0"/>
              <a:buChar char="n"/>
              <a:defRPr sz="1600">
                <a:solidFill>
                  <a:schemeClr val="tx1"/>
                </a:solidFill>
                <a:latin typeface="Arial" charset="0"/>
                <a:ea typeface="+mn-ea"/>
              </a:defRPr>
            </a:lvl4pPr>
            <a:lvl5pPr marL="2057400" indent="-228600" algn="l" rtl="0" eaLnBrk="0" fontAlgn="base" hangingPunct="0">
              <a:spcBef>
                <a:spcPct val="20000"/>
              </a:spcBef>
              <a:spcAft>
                <a:spcPct val="0"/>
              </a:spcAft>
              <a:buClr>
                <a:srgbClr val="003300"/>
              </a:buClr>
              <a:buSzPct val="100000"/>
              <a:buFont typeface="Wingdings" charset="0"/>
              <a:buChar char="n"/>
              <a:defRPr sz="1600">
                <a:solidFill>
                  <a:schemeClr val="tx1"/>
                </a:solidFill>
                <a:latin typeface="Arial" charset="0"/>
                <a:ea typeface="+mn-ea"/>
              </a:defRPr>
            </a:lvl5pPr>
            <a:lvl6pPr marL="2514600" indent="-228600" algn="l" rtl="0" eaLnBrk="0" fontAlgn="base" hangingPunct="0">
              <a:spcBef>
                <a:spcPct val="20000"/>
              </a:spcBef>
              <a:spcAft>
                <a:spcPct val="0"/>
              </a:spcAft>
              <a:buClr>
                <a:srgbClr val="003300"/>
              </a:buClr>
              <a:buSzPct val="100000"/>
              <a:buFont typeface="Wingdings" charset="0"/>
              <a:buChar char="n"/>
              <a:defRPr sz="1600">
                <a:solidFill>
                  <a:schemeClr val="tx1"/>
                </a:solidFill>
                <a:latin typeface="+mn-lt"/>
                <a:ea typeface="+mn-ea"/>
              </a:defRPr>
            </a:lvl6pPr>
            <a:lvl7pPr marL="2971800" indent="-228600" algn="l" rtl="0" eaLnBrk="0" fontAlgn="base" hangingPunct="0">
              <a:spcBef>
                <a:spcPct val="20000"/>
              </a:spcBef>
              <a:spcAft>
                <a:spcPct val="0"/>
              </a:spcAft>
              <a:buClr>
                <a:srgbClr val="003300"/>
              </a:buClr>
              <a:buSzPct val="100000"/>
              <a:buFont typeface="Wingdings" charset="0"/>
              <a:buChar char="n"/>
              <a:defRPr sz="1600">
                <a:solidFill>
                  <a:schemeClr val="tx1"/>
                </a:solidFill>
                <a:latin typeface="+mn-lt"/>
                <a:ea typeface="+mn-ea"/>
              </a:defRPr>
            </a:lvl7pPr>
            <a:lvl8pPr marL="3429000" indent="-228600" algn="l" rtl="0" eaLnBrk="0" fontAlgn="base" hangingPunct="0">
              <a:spcBef>
                <a:spcPct val="20000"/>
              </a:spcBef>
              <a:spcAft>
                <a:spcPct val="0"/>
              </a:spcAft>
              <a:buClr>
                <a:srgbClr val="003300"/>
              </a:buClr>
              <a:buSzPct val="100000"/>
              <a:buFont typeface="Wingdings" charset="0"/>
              <a:buChar char="n"/>
              <a:defRPr sz="1600">
                <a:solidFill>
                  <a:schemeClr val="tx1"/>
                </a:solidFill>
                <a:latin typeface="+mn-lt"/>
                <a:ea typeface="+mn-ea"/>
              </a:defRPr>
            </a:lvl8pPr>
            <a:lvl9pPr marL="3886200" indent="-228600" algn="l" rtl="0" eaLnBrk="0" fontAlgn="base" hangingPunct="0">
              <a:spcBef>
                <a:spcPct val="20000"/>
              </a:spcBef>
              <a:spcAft>
                <a:spcPct val="0"/>
              </a:spcAft>
              <a:buClr>
                <a:srgbClr val="003300"/>
              </a:buClr>
              <a:buSzPct val="100000"/>
              <a:buFont typeface="Wingdings" charset="0"/>
              <a:buChar char="n"/>
              <a:defRPr sz="1600">
                <a:solidFill>
                  <a:schemeClr val="tx1"/>
                </a:solidFill>
                <a:latin typeface="+mn-lt"/>
                <a:ea typeface="+mn-ea"/>
              </a:defRPr>
            </a:lvl9pPr>
          </a:lstStyle>
          <a:p>
            <a:pPr marL="271463" lvl="1" indent="0">
              <a:spcBef>
                <a:spcPts val="600"/>
              </a:spcBef>
              <a:buClrTx/>
              <a:buSzPct val="100000"/>
              <a:buNone/>
              <a:defRPr/>
            </a:pPr>
            <a:r>
              <a:rPr lang="en-US" sz="1800" u="sng" dirty="0">
                <a:latin typeface="Times New Roman"/>
                <a:ea typeface="ＭＳ Ｐゴシック" charset="0"/>
                <a:cs typeface="Times New Roman"/>
              </a:rPr>
              <a:t>High-level programs...</a:t>
            </a:r>
          </a:p>
          <a:p>
            <a:pPr marL="534988" lvl="1" indent="-263525">
              <a:spcBef>
                <a:spcPts val="600"/>
              </a:spcBef>
              <a:buClrTx/>
              <a:buSzPct val="100000"/>
              <a:buFont typeface="Arial"/>
              <a:buChar char="•"/>
              <a:defRPr/>
            </a:pPr>
            <a:r>
              <a:rPr lang="en-US" sz="1200" dirty="0">
                <a:latin typeface="Consolas"/>
                <a:ea typeface="ＭＳ Ｐゴシック" charset="0"/>
                <a:cs typeface="Consolas"/>
              </a:rPr>
              <a:t>if</a:t>
            </a:r>
            <a:r>
              <a:rPr lang="en-US" sz="1800" dirty="0">
                <a:latin typeface="Times New Roman"/>
                <a:ea typeface="ＭＳ Ｐゴシック" charset="0"/>
                <a:cs typeface="Times New Roman"/>
              </a:rPr>
              <a:t>, </a:t>
            </a:r>
            <a:r>
              <a:rPr lang="en-US" sz="1200" dirty="0">
                <a:latin typeface="Consolas"/>
                <a:ea typeface="ＭＳ Ｐゴシック" charset="0"/>
                <a:cs typeface="Consolas"/>
              </a:rPr>
              <a:t>while</a:t>
            </a:r>
            <a:r>
              <a:rPr lang="en-US" dirty="0">
                <a:latin typeface="Times New Roman" panose="02020603050405020304" pitchFamily="18" charset="0"/>
                <a:ea typeface="ＭＳ Ｐゴシック" charset="0"/>
                <a:cs typeface="Times New Roman" panose="02020603050405020304" pitchFamily="18" charset="0"/>
              </a:rPr>
              <a:t>, </a:t>
            </a:r>
            <a:r>
              <a:rPr lang="en-US" sz="1200" dirty="0">
                <a:latin typeface="Consolas"/>
                <a:ea typeface="ＭＳ Ｐゴシック" charset="0"/>
                <a:cs typeface="Consolas"/>
              </a:rPr>
              <a:t>for</a:t>
            </a:r>
            <a:r>
              <a:rPr lang="en-US" sz="1400" dirty="0">
                <a:latin typeface="Times New Roman" panose="02020603050405020304" pitchFamily="18" charset="0"/>
                <a:ea typeface="ＭＳ Ｐゴシック" charset="0"/>
                <a:cs typeface="Times New Roman" panose="02020603050405020304" pitchFamily="18" charset="0"/>
              </a:rPr>
              <a:t>,...</a:t>
            </a:r>
            <a:endParaRPr lang="en-US" dirty="0">
              <a:latin typeface="Times New Roman" panose="02020603050405020304" pitchFamily="18" charset="0"/>
              <a:ea typeface="ＭＳ Ｐゴシック" charset="0"/>
              <a:cs typeface="Times New Roman" panose="02020603050405020304" pitchFamily="18" charset="0"/>
            </a:endParaRPr>
          </a:p>
          <a:p>
            <a:pPr marL="534988" lvl="1" indent="-263525">
              <a:spcBef>
                <a:spcPts val="600"/>
              </a:spcBef>
              <a:buClrTx/>
              <a:buSzPct val="100000"/>
              <a:buFont typeface="Arial"/>
              <a:buChar char="•"/>
              <a:defRPr/>
            </a:pPr>
            <a:r>
              <a:rPr lang="en-US" dirty="0">
                <a:latin typeface="Times New Roman"/>
                <a:ea typeface="ＭＳ Ｐゴシック" charset="0"/>
                <a:cs typeface="Times New Roman"/>
              </a:rPr>
              <a:t>Expressed in a language</a:t>
            </a:r>
            <a:br>
              <a:rPr lang="en-US" dirty="0">
                <a:latin typeface="Times New Roman"/>
                <a:ea typeface="ＭＳ Ｐゴシック" charset="0"/>
                <a:cs typeface="Times New Roman"/>
              </a:rPr>
            </a:br>
            <a:r>
              <a:rPr lang="en-US" dirty="0">
                <a:latin typeface="Times New Roman"/>
                <a:ea typeface="ＭＳ Ｐゴシック" charset="0"/>
                <a:cs typeface="Times New Roman"/>
              </a:rPr>
              <a:t>which is closer to how humans think</a:t>
            </a:r>
          </a:p>
          <a:p>
            <a:pPr marL="534988" lvl="1" indent="-263525">
              <a:spcBef>
                <a:spcPts val="600"/>
              </a:spcBef>
              <a:buClrTx/>
              <a:buSzPct val="100000"/>
              <a:buFont typeface="Arial"/>
              <a:buChar char="•"/>
              <a:defRPr/>
            </a:pPr>
            <a:r>
              <a:rPr lang="en-US" dirty="0">
                <a:latin typeface="Times New Roman"/>
                <a:ea typeface="ＭＳ Ｐゴシック" charset="0"/>
                <a:cs typeface="Times New Roman"/>
              </a:rPr>
              <a:t>Machine-independent</a:t>
            </a:r>
          </a:p>
          <a:p>
            <a:pPr marL="534988" lvl="1" indent="-263525">
              <a:spcBef>
                <a:spcPts val="600"/>
              </a:spcBef>
              <a:buClrTx/>
              <a:buSzPct val="100000"/>
              <a:buFont typeface="Arial"/>
              <a:buChar char="•"/>
              <a:defRPr/>
            </a:pPr>
            <a:r>
              <a:rPr lang="en-US" dirty="0">
                <a:latin typeface="Times New Roman"/>
                <a:ea typeface="ＭＳ Ｐゴシック" charset="0"/>
                <a:cs typeface="Times New Roman"/>
              </a:rPr>
              <a:t>Require a </a:t>
            </a:r>
            <a:r>
              <a:rPr lang="en-US" i="1" dirty="0">
                <a:latin typeface="Times New Roman"/>
                <a:ea typeface="ＭＳ Ｐゴシック" charset="0"/>
                <a:cs typeface="Times New Roman"/>
              </a:rPr>
              <a:t>compiler</a:t>
            </a:r>
            <a:r>
              <a:rPr lang="en-US" dirty="0">
                <a:latin typeface="Times New Roman"/>
                <a:ea typeface="ＭＳ Ｐゴシック" charset="0"/>
                <a:cs typeface="Times New Roman"/>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6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12741" name="Rectangle 5"/>
          <p:cNvSpPr>
            <a:spLocks noGrp="1" noChangeArrowheads="1"/>
          </p:cNvSpPr>
          <p:nvPr>
            <p:ph type="title"/>
          </p:nvPr>
        </p:nvSpPr>
        <p:spPr>
          <a:extLst>
            <a:ext uri="{91240B29-F687-4f45-9708-019B960494DF}">
              <a14:hiddenLine xmlns="" xmlns:a14="http://schemas.microsoft.com/office/drawing/2010/main" w="9525" cap="flat" cmpd="sng">
                <a:solidFill>
                  <a:schemeClr val="tx1"/>
                </a:solidFill>
                <a:prstDash val="solid"/>
                <a:miter lim="800000"/>
                <a:headEnd/>
                <a:tailEnd/>
              </a14:hiddenLine>
            </a:ext>
            <a:ext uri="{AF507438-7753-43e0-B8FC-AC1667EBCBE1}">
              <a14:hiddenEffects xmlns="" xmlns:a14="http://schemas.microsoft.com/office/drawing/2010/main">
                <a:effectLst>
                  <a:outerShdw blurRad="63500" dist="35921" dir="2700000" algn="ctr" rotWithShape="0">
                    <a:schemeClr val="bg2"/>
                  </a:outerShdw>
                </a:effectLst>
              </a14:hiddenEffects>
            </a:ext>
          </a:extLst>
        </p:spPr>
        <p:txBody>
          <a:bodyPr/>
          <a:lstStyle/>
          <a:p>
            <a:pPr>
              <a:defRPr/>
            </a:pPr>
            <a:r>
              <a:rPr lang="en-US" dirty="0">
                <a:latin typeface="+mj-lt"/>
                <a:cs typeface="+mj-cs"/>
              </a:rPr>
              <a:t>High-Level language</a:t>
            </a:r>
          </a:p>
        </p:txBody>
      </p:sp>
      <p:sp>
        <p:nvSpPr>
          <p:cNvPr id="95234" name="TextBox 1"/>
          <p:cNvSpPr txBox="1">
            <a:spLocks noChangeArrowheads="1"/>
          </p:cNvSpPr>
          <p:nvPr/>
        </p:nvSpPr>
        <p:spPr bwMode="auto">
          <a:xfrm>
            <a:off x="-862013" y="1063625"/>
            <a:ext cx="184150" cy="4603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endParaRPr lang="en-US" dirty="0"/>
          </a:p>
        </p:txBody>
      </p:sp>
      <p:sp>
        <p:nvSpPr>
          <p:cNvPr id="95235" name="Rectangle 18"/>
          <p:cNvSpPr>
            <a:spLocks noChangeArrowheads="1"/>
          </p:cNvSpPr>
          <p:nvPr/>
        </p:nvSpPr>
        <p:spPr bwMode="auto">
          <a:xfrm>
            <a:off x="228600" y="685800"/>
            <a:ext cx="7315200" cy="30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2075" tIns="46038" rIns="92075" bIns="46038"/>
          <a:lstStyle/>
          <a:p>
            <a:pPr indent="12700" algn="l">
              <a:spcBef>
                <a:spcPct val="60000"/>
              </a:spcBef>
              <a:buClr>
                <a:srgbClr val="006600"/>
              </a:buClr>
              <a:buSzPct val="100000"/>
              <a:buFont typeface="Wingdings" charset="0"/>
              <a:buNone/>
            </a:pPr>
            <a:r>
              <a:rPr lang="en-US" sz="2000" u="sng" dirty="0">
                <a:latin typeface="Times New Roman" charset="0"/>
                <a:cs typeface="Times New Roman" charset="0"/>
              </a:rPr>
              <a:t>Task:</a:t>
            </a:r>
            <a:r>
              <a:rPr lang="en-US" sz="2000" dirty="0">
                <a:latin typeface="Times New Roman" charset="0"/>
                <a:cs typeface="Times New Roman" charset="0"/>
              </a:rPr>
              <a:t> sum up a series of numbers that ends with a zero</a:t>
            </a:r>
          </a:p>
        </p:txBody>
      </p:sp>
      <p:sp>
        <p:nvSpPr>
          <p:cNvPr id="33" name="Text Box 2"/>
          <p:cNvSpPr txBox="1">
            <a:spLocks noChangeArrowheads="1"/>
          </p:cNvSpPr>
          <p:nvPr/>
        </p:nvSpPr>
        <p:spPr bwMode="auto">
          <a:xfrm>
            <a:off x="3657600" y="1524000"/>
            <a:ext cx="2057400" cy="3581400"/>
          </a:xfrm>
          <a:prstGeom prst="rect">
            <a:avLst/>
          </a:prstGeom>
          <a:solidFill>
            <a:schemeClr val="bg1"/>
          </a:solidFill>
          <a:ln w="9525">
            <a:solidFill>
              <a:schemeClr val="bg2"/>
            </a:solidFill>
            <a:miter lim="800000"/>
            <a:headEnd/>
            <a:tailEnd/>
          </a:ln>
          <a:effectLst>
            <a:outerShdw blurRad="50800" dist="38100" dir="2700000" algn="tl" rotWithShape="0">
              <a:prstClr val="black">
                <a:alpha val="40000"/>
              </a:prstClr>
            </a:outerShdw>
          </a:effectLst>
        </p:spPr>
        <p:txBody>
          <a:bodyPr lIns="201600" tIns="97200" rIns="0" bIns="97200"/>
          <a:lstStyle>
            <a:defPPr>
              <a:defRPr lang="he-IL"/>
            </a:defPPr>
            <a:lvl1pPr marL="342900" indent="-342900" algn="l">
              <a:lnSpc>
                <a:spcPct val="90000"/>
              </a:lnSpc>
              <a:spcBef>
                <a:spcPct val="50000"/>
              </a:spcBef>
              <a:buClr>
                <a:srgbClr val="006600"/>
              </a:buClr>
              <a:buSzPct val="85000"/>
              <a:buFont typeface="Wingdings" charset="0"/>
              <a:buNone/>
              <a:defRPr sz="1200">
                <a:solidFill>
                  <a:srgbClr val="000000"/>
                </a:solidFill>
                <a:latin typeface="Consolas"/>
                <a:cs typeface="Consolas"/>
              </a:defRPr>
            </a:lvl1pPr>
            <a:lvl2pPr marL="742950" indent="-285750" algn="r" rtl="1">
              <a:defRPr>
                <a:latin typeface="Times New Roman" charset="0"/>
              </a:defRPr>
            </a:lvl2pPr>
            <a:lvl3pPr marL="1143000" indent="-228600" algn="r" rtl="1">
              <a:defRPr>
                <a:latin typeface="Times New Roman" charset="0"/>
              </a:defRPr>
            </a:lvl3pPr>
            <a:lvl4pPr marL="1600200" indent="-228600" algn="r" rtl="1">
              <a:defRPr>
                <a:latin typeface="Times New Roman" charset="0"/>
              </a:defRPr>
            </a:lvl4pPr>
            <a:lvl5pPr marL="2057400" indent="-228600" algn="r" rtl="1">
              <a:defRPr>
                <a:latin typeface="Times New Roman" charset="0"/>
              </a:defRPr>
            </a:lvl5pPr>
            <a:lvl6pPr marL="2514600" indent="-228600" algn="r" rtl="1" eaLnBrk="0" fontAlgn="base" hangingPunct="0">
              <a:spcBef>
                <a:spcPct val="0"/>
              </a:spcBef>
              <a:spcAft>
                <a:spcPct val="0"/>
              </a:spcAft>
              <a:defRPr>
                <a:latin typeface="Times New Roman" charset="0"/>
              </a:defRPr>
            </a:lvl6pPr>
            <a:lvl7pPr marL="2971800" indent="-228600" algn="r" rtl="1" eaLnBrk="0" fontAlgn="base" hangingPunct="0">
              <a:spcBef>
                <a:spcPct val="0"/>
              </a:spcBef>
              <a:spcAft>
                <a:spcPct val="0"/>
              </a:spcAft>
              <a:defRPr>
                <a:latin typeface="Times New Roman" charset="0"/>
              </a:defRPr>
            </a:lvl7pPr>
            <a:lvl8pPr marL="3429000" indent="-228600" algn="r" rtl="1" eaLnBrk="0" fontAlgn="base" hangingPunct="0">
              <a:spcBef>
                <a:spcPct val="0"/>
              </a:spcBef>
              <a:spcAft>
                <a:spcPct val="0"/>
              </a:spcAft>
              <a:defRPr>
                <a:latin typeface="Times New Roman" charset="0"/>
              </a:defRPr>
            </a:lvl8pPr>
            <a:lvl9pPr marL="3886200" indent="-228600" algn="r" rtl="1" eaLnBrk="0" fontAlgn="base" hangingPunct="0">
              <a:spcBef>
                <a:spcPct val="0"/>
              </a:spcBef>
              <a:spcAft>
                <a:spcPct val="0"/>
              </a:spcAft>
              <a:defRPr>
                <a:latin typeface="Times New Roman" charset="0"/>
              </a:defRPr>
            </a:lvl9pPr>
          </a:lstStyle>
          <a:p>
            <a:pPr>
              <a:spcBef>
                <a:spcPts val="400"/>
              </a:spcBef>
              <a:defRPr/>
            </a:pPr>
            <a:r>
              <a:rPr lang="en-US" dirty="0"/>
              <a:t>    load zero</a:t>
            </a:r>
          </a:p>
          <a:p>
            <a:pPr>
              <a:spcBef>
                <a:spcPts val="400"/>
              </a:spcBef>
              <a:defRPr/>
            </a:pPr>
            <a:r>
              <a:rPr lang="en-US" dirty="0"/>
              <a:t>    store sum</a:t>
            </a:r>
          </a:p>
          <a:p>
            <a:pPr>
              <a:spcBef>
                <a:spcPts val="400"/>
              </a:spcBef>
              <a:defRPr/>
            </a:pPr>
            <a:r>
              <a:rPr lang="en-US" dirty="0"/>
              <a:t>    read          </a:t>
            </a:r>
          </a:p>
          <a:p>
            <a:pPr>
              <a:spcBef>
                <a:spcPts val="400"/>
              </a:spcBef>
              <a:defRPr/>
            </a:pPr>
            <a:r>
              <a:rPr lang="en-US" dirty="0"/>
              <a:t>    store x </a:t>
            </a:r>
          </a:p>
          <a:p>
            <a:pPr>
              <a:spcBef>
                <a:spcPts val="400"/>
              </a:spcBef>
              <a:defRPr/>
            </a:pPr>
            <a:r>
              <a:rPr lang="en-US" dirty="0"/>
              <a:t>BEGINWHILE</a:t>
            </a:r>
          </a:p>
          <a:p>
            <a:pPr>
              <a:spcBef>
                <a:spcPts val="400"/>
              </a:spcBef>
              <a:defRPr/>
            </a:pPr>
            <a:r>
              <a:rPr lang="en-US" dirty="0"/>
              <a:t>    gotoz ENDWHILE</a:t>
            </a:r>
          </a:p>
          <a:p>
            <a:pPr>
              <a:spcBef>
                <a:spcPts val="400"/>
              </a:spcBef>
              <a:defRPr/>
            </a:pPr>
            <a:r>
              <a:rPr lang="en-US" dirty="0"/>
              <a:t>    load x    </a:t>
            </a:r>
          </a:p>
          <a:p>
            <a:pPr>
              <a:spcBef>
                <a:spcPts val="400"/>
              </a:spcBef>
              <a:defRPr/>
            </a:pPr>
            <a:r>
              <a:rPr lang="en-US" dirty="0"/>
              <a:t>    add sum</a:t>
            </a:r>
          </a:p>
          <a:p>
            <a:pPr>
              <a:spcBef>
                <a:spcPts val="400"/>
              </a:spcBef>
              <a:defRPr/>
            </a:pPr>
            <a:r>
              <a:rPr lang="en-US" dirty="0"/>
              <a:t>    store sum</a:t>
            </a:r>
          </a:p>
          <a:p>
            <a:pPr>
              <a:spcBef>
                <a:spcPts val="400"/>
              </a:spcBef>
              <a:defRPr/>
            </a:pPr>
            <a:r>
              <a:rPr lang="en-US" dirty="0"/>
              <a:t>    read</a:t>
            </a:r>
          </a:p>
          <a:p>
            <a:pPr>
              <a:spcBef>
                <a:spcPts val="400"/>
              </a:spcBef>
              <a:defRPr/>
            </a:pPr>
            <a:r>
              <a:rPr lang="en-US" dirty="0"/>
              <a:t>    store x </a:t>
            </a:r>
          </a:p>
          <a:p>
            <a:pPr>
              <a:spcBef>
                <a:spcPts val="400"/>
              </a:spcBef>
              <a:defRPr/>
            </a:pPr>
            <a:r>
              <a:rPr lang="en-US" dirty="0"/>
              <a:t>    goto BEGINWHILE</a:t>
            </a:r>
          </a:p>
          <a:p>
            <a:pPr>
              <a:spcBef>
                <a:spcPts val="400"/>
              </a:spcBef>
              <a:defRPr/>
            </a:pPr>
            <a:r>
              <a:rPr lang="en-US" dirty="0"/>
              <a:t>ENDWHILE:</a:t>
            </a:r>
          </a:p>
          <a:p>
            <a:pPr>
              <a:spcBef>
                <a:spcPts val="400"/>
              </a:spcBef>
              <a:defRPr/>
            </a:pPr>
            <a:r>
              <a:rPr lang="en-US" dirty="0"/>
              <a:t>    load sum</a:t>
            </a:r>
          </a:p>
          <a:p>
            <a:pPr>
              <a:spcBef>
                <a:spcPts val="400"/>
              </a:spcBef>
              <a:defRPr/>
            </a:pPr>
            <a:r>
              <a:rPr lang="en-US" dirty="0"/>
              <a:t>    write</a:t>
            </a:r>
          </a:p>
          <a:p>
            <a:pPr>
              <a:spcBef>
                <a:spcPts val="400"/>
              </a:spcBef>
              <a:defRPr/>
            </a:pPr>
            <a:r>
              <a:rPr lang="en-US" dirty="0"/>
              <a:t>    stop</a:t>
            </a:r>
          </a:p>
        </p:txBody>
      </p:sp>
      <p:sp>
        <p:nvSpPr>
          <p:cNvPr id="34" name="Rectangle 3"/>
          <p:cNvSpPr>
            <a:spLocks noChangeArrowheads="1"/>
          </p:cNvSpPr>
          <p:nvPr/>
        </p:nvSpPr>
        <p:spPr bwMode="auto">
          <a:xfrm>
            <a:off x="3657600" y="1219200"/>
            <a:ext cx="2209800" cy="381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lstStyle/>
          <a:p>
            <a:pPr marL="342900" indent="-342900" algn="l">
              <a:spcBef>
                <a:spcPct val="20000"/>
              </a:spcBef>
              <a:buClr>
                <a:srgbClr val="316501"/>
              </a:buClr>
              <a:buSzPct val="90000"/>
              <a:buFont typeface="Wingdings" charset="0"/>
              <a:buNone/>
              <a:defRPr/>
            </a:pPr>
            <a:r>
              <a:rPr lang="en-US" sz="1400" dirty="0">
                <a:latin typeface="Times New Roman"/>
                <a:cs typeface="Times New Roman"/>
              </a:rPr>
              <a:t>Assembly language</a:t>
            </a:r>
          </a:p>
        </p:txBody>
      </p:sp>
      <p:grpSp>
        <p:nvGrpSpPr>
          <p:cNvPr id="4" name="Group 3"/>
          <p:cNvGrpSpPr>
            <a:grpSpLocks/>
          </p:cNvGrpSpPr>
          <p:nvPr/>
        </p:nvGrpSpPr>
        <p:grpSpPr bwMode="auto">
          <a:xfrm>
            <a:off x="381000" y="1219200"/>
            <a:ext cx="3124200" cy="2590800"/>
            <a:chOff x="381000" y="1219200"/>
            <a:chExt cx="3124200" cy="2590800"/>
          </a:xfrm>
        </p:grpSpPr>
        <p:grpSp>
          <p:nvGrpSpPr>
            <p:cNvPr id="95248" name="Group 2"/>
            <p:cNvGrpSpPr>
              <a:grpSpLocks/>
            </p:cNvGrpSpPr>
            <p:nvPr/>
          </p:nvGrpSpPr>
          <p:grpSpPr bwMode="auto">
            <a:xfrm>
              <a:off x="381000" y="1219200"/>
              <a:ext cx="2209800" cy="2590800"/>
              <a:chOff x="381000" y="1219200"/>
              <a:chExt cx="2209800" cy="2590800"/>
            </a:xfrm>
          </p:grpSpPr>
          <p:sp>
            <p:nvSpPr>
              <p:cNvPr id="1012743" name="Rectangle 7"/>
              <p:cNvSpPr>
                <a:spLocks noChangeArrowheads="1"/>
              </p:cNvSpPr>
              <p:nvPr/>
            </p:nvSpPr>
            <p:spPr bwMode="auto">
              <a:xfrm>
                <a:off x="381000" y="1219200"/>
                <a:ext cx="2209800" cy="381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lstStyle/>
              <a:p>
                <a:pPr marL="342900" indent="-342900" algn="l">
                  <a:spcBef>
                    <a:spcPct val="20000"/>
                  </a:spcBef>
                  <a:buClr>
                    <a:srgbClr val="316501"/>
                  </a:buClr>
                  <a:buSzPct val="90000"/>
                  <a:buFont typeface="Wingdings" charset="0"/>
                  <a:buNone/>
                  <a:defRPr/>
                </a:pPr>
                <a:r>
                  <a:rPr lang="en-US" sz="1400" dirty="0">
                    <a:latin typeface="Times New Roman"/>
                    <a:cs typeface="Times New Roman"/>
                  </a:rPr>
                  <a:t>High-level language</a:t>
                </a:r>
              </a:p>
            </p:txBody>
          </p:sp>
          <p:sp>
            <p:nvSpPr>
              <p:cNvPr id="1012744" name="Text Box 8"/>
              <p:cNvSpPr txBox="1">
                <a:spLocks noChangeArrowheads="1"/>
              </p:cNvSpPr>
              <p:nvPr/>
            </p:nvSpPr>
            <p:spPr bwMode="auto">
              <a:xfrm>
                <a:off x="455613" y="1558925"/>
                <a:ext cx="1754187" cy="2251075"/>
              </a:xfrm>
              <a:prstGeom prst="rect">
                <a:avLst/>
              </a:prstGeom>
              <a:solidFill>
                <a:schemeClr val="bg1"/>
              </a:solidFill>
              <a:ln w="9525">
                <a:solidFill>
                  <a:schemeClr val="bg2"/>
                </a:solidFill>
                <a:miter lim="800000"/>
                <a:headEnd/>
                <a:tailEnd/>
              </a:ln>
              <a:effectLst>
                <a:outerShdw blurRad="50800" dist="38100" dir="2700000" algn="tl" rotWithShape="0">
                  <a:prstClr val="black">
                    <a:alpha val="40000"/>
                  </a:prstClr>
                </a:outerShdw>
              </a:effectLst>
            </p:spPr>
            <p:txBody>
              <a:bodyPr lIns="201600" tIns="97200" rIns="0" bIns="97200"/>
              <a:lstStyle>
                <a:lvl1pPr marL="342900" indent="-342900" algn="r" rtl="1">
                  <a:defRPr sz="2400">
                    <a:solidFill>
                      <a:schemeClr val="tx1"/>
                    </a:solidFill>
                    <a:latin typeface="Times New Roman" charset="0"/>
                    <a:ea typeface="ＭＳ Ｐゴシック" charset="0"/>
                  </a:defRPr>
                </a:lvl1pPr>
                <a:lvl2pPr marL="742950" indent="-285750" algn="r" rtl="1">
                  <a:defRPr sz="2400">
                    <a:solidFill>
                      <a:schemeClr val="tx1"/>
                    </a:solidFill>
                    <a:latin typeface="Times New Roman" charset="0"/>
                    <a:ea typeface="ＭＳ Ｐゴシック" charset="0"/>
                  </a:defRPr>
                </a:lvl2pPr>
                <a:lvl3pPr marL="1143000" indent="-228600" algn="r" rtl="1">
                  <a:defRPr sz="2400">
                    <a:solidFill>
                      <a:schemeClr val="tx1"/>
                    </a:solidFill>
                    <a:latin typeface="Times New Roman" charset="0"/>
                    <a:ea typeface="ＭＳ Ｐゴシック" charset="0"/>
                  </a:defRPr>
                </a:lvl3pPr>
                <a:lvl4pPr marL="1600200" indent="-228600" algn="r" rtl="1">
                  <a:defRPr sz="2400">
                    <a:solidFill>
                      <a:schemeClr val="tx1"/>
                    </a:solidFill>
                    <a:latin typeface="Times New Roman" charset="0"/>
                    <a:ea typeface="ＭＳ Ｐゴシック" charset="0"/>
                  </a:defRPr>
                </a:lvl4pPr>
                <a:lvl5pPr marL="2057400" indent="-228600" algn="r" rtl="1">
                  <a:defRPr sz="2400">
                    <a:solidFill>
                      <a:schemeClr val="tx1"/>
                    </a:solidFill>
                    <a:latin typeface="Times New Roman" charset="0"/>
                    <a:ea typeface="ＭＳ Ｐゴシック" charset="0"/>
                  </a:defRPr>
                </a:lvl5pPr>
                <a:lvl6pPr marL="2514600" indent="-228600" algn="r" rtl="1"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algn="r" rtl="1"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algn="r" rtl="1"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algn="r" rtl="1" eaLnBrk="0" fontAlgn="base" hangingPunct="0">
                  <a:spcBef>
                    <a:spcPct val="0"/>
                  </a:spcBef>
                  <a:spcAft>
                    <a:spcPct val="0"/>
                  </a:spcAft>
                  <a:defRPr sz="2400">
                    <a:solidFill>
                      <a:schemeClr val="tx1"/>
                    </a:solidFill>
                    <a:latin typeface="Times New Roman" charset="0"/>
                    <a:ea typeface="ＭＳ Ｐゴシック" charset="0"/>
                  </a:defRPr>
                </a:lvl9pPr>
              </a:lstStyle>
              <a:p>
                <a:pPr algn="l" rtl="0">
                  <a:lnSpc>
                    <a:spcPct val="90000"/>
                  </a:lnSpc>
                  <a:spcBef>
                    <a:spcPct val="50000"/>
                  </a:spcBef>
                  <a:buClr>
                    <a:srgbClr val="006600"/>
                  </a:buClr>
                  <a:buSzPct val="85000"/>
                  <a:buFont typeface="Wingdings" charset="0"/>
                  <a:buNone/>
                  <a:defRPr/>
                </a:pPr>
                <a:r>
                  <a:rPr lang="en-US" sz="1200" dirty="0">
                    <a:solidFill>
                      <a:srgbClr val="000000"/>
                    </a:solidFill>
                    <a:latin typeface="Consolas"/>
                    <a:cs typeface="Consolas"/>
                  </a:rPr>
                  <a:t>sum = 0</a:t>
                </a:r>
              </a:p>
              <a:p>
                <a:pPr algn="l" rtl="0">
                  <a:lnSpc>
                    <a:spcPct val="90000"/>
                  </a:lnSpc>
                  <a:spcBef>
                    <a:spcPct val="50000"/>
                  </a:spcBef>
                  <a:buClr>
                    <a:srgbClr val="006600"/>
                  </a:buClr>
                  <a:buSzPct val="85000"/>
                  <a:buFont typeface="Wingdings" charset="0"/>
                  <a:buNone/>
                  <a:defRPr/>
                </a:pPr>
                <a:r>
                  <a:rPr lang="en-US" sz="1200" dirty="0">
                    <a:solidFill>
                      <a:srgbClr val="000000"/>
                    </a:solidFill>
                    <a:latin typeface="Consolas"/>
                    <a:cs typeface="Consolas"/>
                  </a:rPr>
                  <a:t>read x</a:t>
                </a:r>
              </a:p>
              <a:p>
                <a:pPr algn="l" rtl="0">
                  <a:lnSpc>
                    <a:spcPct val="90000"/>
                  </a:lnSpc>
                  <a:spcBef>
                    <a:spcPct val="50000"/>
                  </a:spcBef>
                  <a:buClr>
                    <a:srgbClr val="006600"/>
                  </a:buClr>
                  <a:buSzPct val="85000"/>
                  <a:buFont typeface="Wingdings" charset="0"/>
                  <a:buNone/>
                  <a:defRPr/>
                </a:pPr>
                <a:r>
                  <a:rPr lang="en-US" sz="1200" dirty="0">
                    <a:solidFill>
                      <a:srgbClr val="000000"/>
                    </a:solidFill>
                    <a:latin typeface="Consolas"/>
                    <a:cs typeface="Consolas"/>
                  </a:rPr>
                  <a:t>while !(x==0) {</a:t>
                </a:r>
              </a:p>
              <a:p>
                <a:pPr algn="l" rtl="0">
                  <a:lnSpc>
                    <a:spcPct val="90000"/>
                  </a:lnSpc>
                  <a:spcBef>
                    <a:spcPct val="50000"/>
                  </a:spcBef>
                  <a:buClr>
                    <a:srgbClr val="006600"/>
                  </a:buClr>
                  <a:buSzPct val="85000"/>
                  <a:buFont typeface="Wingdings" charset="0"/>
                  <a:buNone/>
                  <a:defRPr/>
                </a:pPr>
                <a:r>
                  <a:rPr lang="en-US" sz="1200" dirty="0">
                    <a:solidFill>
                      <a:srgbClr val="000000"/>
                    </a:solidFill>
                    <a:latin typeface="Consolas"/>
                    <a:cs typeface="Consolas"/>
                  </a:rPr>
                  <a:t>   sum = sum + x</a:t>
                </a:r>
              </a:p>
              <a:p>
                <a:pPr algn="l" rtl="0">
                  <a:lnSpc>
                    <a:spcPct val="90000"/>
                  </a:lnSpc>
                  <a:spcBef>
                    <a:spcPct val="50000"/>
                  </a:spcBef>
                  <a:buClr>
                    <a:srgbClr val="006600"/>
                  </a:buClr>
                  <a:buSzPct val="85000"/>
                  <a:buFont typeface="Wingdings" charset="0"/>
                  <a:buNone/>
                  <a:defRPr/>
                </a:pPr>
                <a:r>
                  <a:rPr lang="en-US" sz="1200" dirty="0">
                    <a:solidFill>
                      <a:srgbClr val="000000"/>
                    </a:solidFill>
                    <a:latin typeface="Consolas"/>
                    <a:cs typeface="Consolas"/>
                  </a:rPr>
                  <a:t>   read x</a:t>
                </a:r>
              </a:p>
              <a:p>
                <a:pPr algn="l" rtl="0">
                  <a:lnSpc>
                    <a:spcPct val="90000"/>
                  </a:lnSpc>
                  <a:spcBef>
                    <a:spcPct val="50000"/>
                  </a:spcBef>
                  <a:buClr>
                    <a:srgbClr val="006600"/>
                  </a:buClr>
                  <a:buSzPct val="85000"/>
                  <a:buFont typeface="Wingdings" charset="0"/>
                  <a:buNone/>
                  <a:defRPr/>
                </a:pPr>
                <a:r>
                  <a:rPr lang="en-US" sz="1200" dirty="0">
                    <a:solidFill>
                      <a:srgbClr val="000000"/>
                    </a:solidFill>
                    <a:latin typeface="Consolas"/>
                    <a:cs typeface="Consolas"/>
                  </a:rPr>
                  <a:t>}</a:t>
                </a:r>
              </a:p>
              <a:p>
                <a:pPr algn="l" rtl="0">
                  <a:lnSpc>
                    <a:spcPct val="90000"/>
                  </a:lnSpc>
                  <a:spcBef>
                    <a:spcPct val="50000"/>
                  </a:spcBef>
                  <a:buClr>
                    <a:srgbClr val="006600"/>
                  </a:buClr>
                  <a:buSzPct val="85000"/>
                  <a:buFont typeface="Wingdings" charset="0"/>
                  <a:buNone/>
                  <a:defRPr/>
                </a:pPr>
                <a:r>
                  <a:rPr lang="en-US" sz="1200" dirty="0">
                    <a:solidFill>
                      <a:srgbClr val="000000"/>
                    </a:solidFill>
                    <a:latin typeface="Consolas"/>
                    <a:cs typeface="Consolas"/>
                  </a:rPr>
                  <a:t>write sum</a:t>
                </a:r>
              </a:p>
              <a:p>
                <a:pPr algn="l" rtl="0">
                  <a:lnSpc>
                    <a:spcPct val="90000"/>
                  </a:lnSpc>
                  <a:spcBef>
                    <a:spcPct val="50000"/>
                  </a:spcBef>
                  <a:buClr>
                    <a:srgbClr val="006600"/>
                  </a:buClr>
                  <a:buSzPct val="85000"/>
                  <a:buFont typeface="Wingdings" charset="0"/>
                  <a:buNone/>
                  <a:defRPr/>
                </a:pPr>
                <a:endParaRPr lang="en-US" sz="1200" dirty="0">
                  <a:solidFill>
                    <a:srgbClr val="000000"/>
                  </a:solidFill>
                  <a:latin typeface="Consolas"/>
                  <a:cs typeface="Consolas"/>
                </a:endParaRPr>
              </a:p>
            </p:txBody>
          </p:sp>
        </p:grpSp>
        <p:sp>
          <p:nvSpPr>
            <p:cNvPr id="35" name="AutoShape 10"/>
            <p:cNvSpPr>
              <a:spLocks noChangeArrowheads="1"/>
            </p:cNvSpPr>
            <p:nvPr/>
          </p:nvSpPr>
          <p:spPr bwMode="auto">
            <a:xfrm>
              <a:off x="2514600" y="1905000"/>
              <a:ext cx="990600" cy="685800"/>
            </a:xfrm>
            <a:prstGeom prst="rightArrow">
              <a:avLst>
                <a:gd name="adj1" fmla="val 50000"/>
                <a:gd name="adj2" fmla="val 36111"/>
              </a:avLst>
            </a:prstGeom>
            <a:solidFill>
              <a:srgbClr val="FFE4C9"/>
            </a:solidFill>
            <a:ln w="9525">
              <a:no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r>
                <a:rPr lang="en-US" sz="1400" b="1" dirty="0">
                  <a:cs typeface="+mn-cs"/>
                </a:rPr>
                <a:t>compiler</a:t>
              </a:r>
            </a:p>
          </p:txBody>
        </p:sp>
      </p:grpSp>
      <p:grpSp>
        <p:nvGrpSpPr>
          <p:cNvPr id="95240" name="Group 35"/>
          <p:cNvGrpSpPr>
            <a:grpSpLocks/>
          </p:cNvGrpSpPr>
          <p:nvPr/>
        </p:nvGrpSpPr>
        <p:grpSpPr bwMode="auto">
          <a:xfrm>
            <a:off x="5943600" y="1295400"/>
            <a:ext cx="2819400" cy="3733800"/>
            <a:chOff x="6172200" y="1219200"/>
            <a:chExt cx="2819400" cy="3733800"/>
          </a:xfrm>
        </p:grpSpPr>
        <p:sp>
          <p:nvSpPr>
            <p:cNvPr id="37" name="Rectangle 4"/>
            <p:cNvSpPr>
              <a:spLocks noChangeArrowheads="1"/>
            </p:cNvSpPr>
            <p:nvPr/>
          </p:nvSpPr>
          <p:spPr bwMode="auto">
            <a:xfrm>
              <a:off x="7391400" y="1219200"/>
              <a:ext cx="1600200" cy="381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90488" tIns="44450" rIns="90488" bIns="44450"/>
            <a:lstStyle/>
            <a:p>
              <a:pPr marL="342900" indent="-342900" algn="l">
                <a:spcBef>
                  <a:spcPct val="20000"/>
                </a:spcBef>
                <a:buClr>
                  <a:srgbClr val="316501"/>
                </a:buClr>
                <a:buSzPct val="90000"/>
                <a:buFont typeface="Wingdings" charset="0"/>
                <a:buNone/>
                <a:defRPr/>
              </a:pPr>
              <a:r>
                <a:rPr lang="en-US" sz="1400" dirty="0">
                  <a:latin typeface="Times New Roman"/>
                  <a:cs typeface="Times New Roman"/>
                </a:rPr>
                <a:t>Executable code</a:t>
              </a:r>
            </a:p>
          </p:txBody>
        </p:sp>
        <p:sp>
          <p:nvSpPr>
            <p:cNvPr id="38" name="AutoShape 11"/>
            <p:cNvSpPr>
              <a:spLocks noChangeArrowheads="1"/>
            </p:cNvSpPr>
            <p:nvPr/>
          </p:nvSpPr>
          <p:spPr bwMode="auto">
            <a:xfrm>
              <a:off x="6172200" y="1905000"/>
              <a:ext cx="1219200" cy="685800"/>
            </a:xfrm>
            <a:prstGeom prst="rightArrow">
              <a:avLst>
                <a:gd name="adj1" fmla="val 50000"/>
                <a:gd name="adj2" fmla="val 33333"/>
              </a:avLst>
            </a:prstGeom>
            <a:solidFill>
              <a:srgbClr val="FFE4C9"/>
            </a:solidFill>
            <a:ln w="9525">
              <a:noFill/>
              <a:miter lim="800000"/>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r>
                <a:rPr lang="en-US" sz="1400" dirty="0">
                  <a:cs typeface="+mn-cs"/>
                </a:rPr>
                <a:t>Assembler</a:t>
              </a:r>
            </a:p>
          </p:txBody>
        </p:sp>
        <p:sp>
          <p:nvSpPr>
            <p:cNvPr id="39" name="Text Box 12"/>
            <p:cNvSpPr txBox="1">
              <a:spLocks noChangeArrowheads="1"/>
            </p:cNvSpPr>
            <p:nvPr/>
          </p:nvSpPr>
          <p:spPr bwMode="auto">
            <a:xfrm>
              <a:off x="7848600" y="1524000"/>
              <a:ext cx="687388" cy="3429000"/>
            </a:xfrm>
            <a:prstGeom prst="rect">
              <a:avLst/>
            </a:prstGeom>
            <a:solidFill>
              <a:schemeClr val="bg1"/>
            </a:solidFill>
            <a:ln w="9525">
              <a:solidFill>
                <a:schemeClr val="bg2"/>
              </a:solidFill>
              <a:miter lim="800000"/>
              <a:headEnd/>
              <a:tailEnd/>
            </a:ln>
            <a:effectLst>
              <a:outerShdw blurRad="50800" dist="38100" dir="2700000" algn="tl" rotWithShape="0">
                <a:prstClr val="black">
                  <a:alpha val="40000"/>
                </a:prstClr>
              </a:outerShdw>
            </a:effectLst>
          </p:spPr>
          <p:txBody>
            <a:bodyPr lIns="108000" tIns="144000" rIns="0" bIns="190800"/>
            <a:lstStyle>
              <a:defPPr>
                <a:defRPr lang="he-IL"/>
              </a:defPPr>
              <a:lvl1pPr marL="342900" indent="-342900" algn="l">
                <a:spcBef>
                  <a:spcPts val="500"/>
                </a:spcBef>
                <a:buClr>
                  <a:srgbClr val="006600"/>
                </a:buClr>
                <a:buSzPct val="85000"/>
                <a:buFont typeface="Wingdings" charset="0"/>
                <a:buNone/>
                <a:defRPr sz="1200">
                  <a:solidFill>
                    <a:srgbClr val="000000"/>
                  </a:solidFill>
                  <a:latin typeface="Consolas"/>
                  <a:cs typeface="Consolas"/>
                </a:defRPr>
              </a:lvl1pPr>
              <a:lvl2pPr marL="742950" indent="-285750" algn="r" rtl="1">
                <a:defRPr>
                  <a:latin typeface="Times New Roman" charset="0"/>
                </a:defRPr>
              </a:lvl2pPr>
              <a:lvl3pPr marL="1143000" indent="-228600" algn="r" rtl="1">
                <a:defRPr>
                  <a:latin typeface="Times New Roman" charset="0"/>
                </a:defRPr>
              </a:lvl3pPr>
              <a:lvl4pPr marL="1600200" indent="-228600" algn="r" rtl="1">
                <a:defRPr>
                  <a:latin typeface="Times New Roman" charset="0"/>
                </a:defRPr>
              </a:lvl4pPr>
              <a:lvl5pPr marL="2057400" indent="-228600" algn="r" rtl="1">
                <a:defRPr>
                  <a:latin typeface="Times New Roman" charset="0"/>
                </a:defRPr>
              </a:lvl5pPr>
              <a:lvl6pPr marL="2514600" indent="-228600" algn="r" rtl="1" eaLnBrk="0" fontAlgn="base" hangingPunct="0">
                <a:spcBef>
                  <a:spcPct val="0"/>
                </a:spcBef>
                <a:spcAft>
                  <a:spcPct val="0"/>
                </a:spcAft>
                <a:defRPr>
                  <a:latin typeface="Times New Roman" charset="0"/>
                </a:defRPr>
              </a:lvl6pPr>
              <a:lvl7pPr marL="2971800" indent="-228600" algn="r" rtl="1" eaLnBrk="0" fontAlgn="base" hangingPunct="0">
                <a:spcBef>
                  <a:spcPct val="0"/>
                </a:spcBef>
                <a:spcAft>
                  <a:spcPct val="0"/>
                </a:spcAft>
                <a:defRPr>
                  <a:latin typeface="Times New Roman" charset="0"/>
                </a:defRPr>
              </a:lvl7pPr>
              <a:lvl8pPr marL="3429000" indent="-228600" algn="r" rtl="1" eaLnBrk="0" fontAlgn="base" hangingPunct="0">
                <a:spcBef>
                  <a:spcPct val="0"/>
                </a:spcBef>
                <a:spcAft>
                  <a:spcPct val="0"/>
                </a:spcAft>
                <a:defRPr>
                  <a:latin typeface="Times New Roman" charset="0"/>
                </a:defRPr>
              </a:lvl8pPr>
              <a:lvl9pPr marL="3886200" indent="-228600" algn="r" rtl="1" eaLnBrk="0" fontAlgn="base" hangingPunct="0">
                <a:spcBef>
                  <a:spcPct val="0"/>
                </a:spcBef>
                <a:spcAft>
                  <a:spcPct val="0"/>
                </a:spcAft>
                <a:defRPr>
                  <a:latin typeface="Times New Roman" charset="0"/>
                </a:defRPr>
              </a:lvl9pPr>
            </a:lstStyle>
            <a:p>
              <a:pPr>
                <a:defRPr/>
              </a:pPr>
              <a:r>
                <a:rPr lang="en-US" dirty="0"/>
                <a:t>398</a:t>
              </a:r>
            </a:p>
            <a:p>
              <a:pPr>
                <a:defRPr/>
              </a:pPr>
              <a:r>
                <a:rPr lang="en-US" dirty="0"/>
                <a:t>490</a:t>
              </a:r>
            </a:p>
            <a:p>
              <a:pPr>
                <a:defRPr/>
              </a:pPr>
              <a:r>
                <a:rPr lang="en-US" dirty="0"/>
                <a:t>800</a:t>
              </a:r>
            </a:p>
            <a:p>
              <a:pPr>
                <a:defRPr/>
              </a:pPr>
              <a:r>
                <a:rPr lang="en-US" dirty="0"/>
                <a:t>491</a:t>
              </a:r>
            </a:p>
            <a:p>
              <a:pPr>
                <a:defRPr/>
              </a:pPr>
              <a:r>
                <a:rPr lang="en-US" dirty="0"/>
                <a:t>610</a:t>
              </a:r>
            </a:p>
            <a:p>
              <a:pPr>
                <a:defRPr/>
              </a:pPr>
              <a:r>
                <a:rPr lang="en-US" dirty="0"/>
                <a:t>190</a:t>
              </a:r>
            </a:p>
            <a:p>
              <a:pPr>
                <a:defRPr/>
              </a:pPr>
              <a:r>
                <a:rPr lang="en-US" dirty="0"/>
                <a:t>490</a:t>
              </a:r>
            </a:p>
            <a:p>
              <a:pPr>
                <a:defRPr/>
              </a:pPr>
              <a:r>
                <a:rPr lang="en-US" dirty="0"/>
                <a:t>800</a:t>
              </a:r>
            </a:p>
            <a:p>
              <a:pPr>
                <a:defRPr/>
              </a:pPr>
              <a:r>
                <a:rPr lang="en-US" dirty="0"/>
                <a:t>491</a:t>
              </a:r>
            </a:p>
            <a:p>
              <a:pPr>
                <a:defRPr/>
              </a:pPr>
              <a:r>
                <a:rPr lang="en-US" dirty="0"/>
                <a:t>504</a:t>
              </a:r>
            </a:p>
            <a:p>
              <a:pPr>
                <a:defRPr/>
              </a:pPr>
              <a:r>
                <a:rPr lang="en-US" dirty="0"/>
                <a:t>390</a:t>
              </a:r>
            </a:p>
            <a:p>
              <a:pPr>
                <a:defRPr/>
              </a:pPr>
              <a:r>
                <a:rPr lang="en-US" dirty="0"/>
                <a:t>900</a:t>
              </a:r>
            </a:p>
            <a:p>
              <a:pPr>
                <a:defRPr/>
              </a:pPr>
              <a:r>
                <a:rPr lang="en-US" dirty="0"/>
                <a:t>000</a:t>
              </a:r>
            </a:p>
          </p:txBody>
        </p:sp>
        <p:sp>
          <p:nvSpPr>
            <p:cNvPr id="95247" name="Text Box 2"/>
            <p:cNvSpPr txBox="1">
              <a:spLocks noChangeArrowheads="1"/>
            </p:cNvSpPr>
            <p:nvPr/>
          </p:nvSpPr>
          <p:spPr bwMode="auto">
            <a:xfrm>
              <a:off x="7543800" y="1524000"/>
              <a:ext cx="228600" cy="3429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0" tIns="144000" rIns="0" bIns="190800"/>
            <a:lstStyle>
              <a:lvl1pPr marL="342900" indent="-342900">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algn="r">
                <a:spcBef>
                  <a:spcPts val="500"/>
                </a:spcBef>
                <a:buClr>
                  <a:srgbClr val="006600"/>
                </a:buClr>
                <a:buSzPct val="85000"/>
                <a:buFont typeface="Wingdings" charset="0"/>
                <a:buNone/>
              </a:pPr>
              <a:r>
                <a:rPr lang="en-US" sz="1200" dirty="0">
                  <a:solidFill>
                    <a:srgbClr val="000000"/>
                  </a:solidFill>
                  <a:latin typeface="Consolas" charset="0"/>
                  <a:cs typeface="Consolas" charset="0"/>
                </a:rPr>
                <a:t>00</a:t>
              </a:r>
            </a:p>
            <a:p>
              <a:pPr algn="r">
                <a:spcBef>
                  <a:spcPts val="500"/>
                </a:spcBef>
                <a:buClr>
                  <a:srgbClr val="006600"/>
                </a:buClr>
                <a:buSzPct val="85000"/>
                <a:buFont typeface="Wingdings" charset="0"/>
                <a:buNone/>
              </a:pPr>
              <a:r>
                <a:rPr lang="en-US" sz="1200" dirty="0">
                  <a:solidFill>
                    <a:srgbClr val="000000"/>
                  </a:solidFill>
                  <a:latin typeface="Consolas" charset="0"/>
                  <a:cs typeface="Consolas" charset="0"/>
                </a:rPr>
                <a:t>01</a:t>
              </a:r>
            </a:p>
            <a:p>
              <a:pPr algn="r">
                <a:spcBef>
                  <a:spcPts val="500"/>
                </a:spcBef>
                <a:buClr>
                  <a:srgbClr val="006600"/>
                </a:buClr>
                <a:buSzPct val="85000"/>
                <a:buFont typeface="Wingdings" charset="0"/>
                <a:buNone/>
              </a:pPr>
              <a:r>
                <a:rPr lang="en-US" sz="1200" dirty="0">
                  <a:solidFill>
                    <a:srgbClr val="000000"/>
                  </a:solidFill>
                  <a:latin typeface="Consolas" charset="0"/>
                  <a:cs typeface="Consolas" charset="0"/>
                </a:rPr>
                <a:t>02</a:t>
              </a:r>
            </a:p>
            <a:p>
              <a:pPr algn="r">
                <a:spcBef>
                  <a:spcPts val="500"/>
                </a:spcBef>
                <a:buClr>
                  <a:srgbClr val="006600"/>
                </a:buClr>
                <a:buSzPct val="85000"/>
                <a:buFont typeface="Wingdings" charset="0"/>
                <a:buNone/>
              </a:pPr>
              <a:r>
                <a:rPr lang="en-US" sz="1200" dirty="0">
                  <a:solidFill>
                    <a:srgbClr val="000000"/>
                  </a:solidFill>
                  <a:latin typeface="Consolas" charset="0"/>
                  <a:cs typeface="Consolas" charset="0"/>
                </a:rPr>
                <a:t>03</a:t>
              </a:r>
            </a:p>
            <a:p>
              <a:pPr algn="r">
                <a:spcBef>
                  <a:spcPts val="500"/>
                </a:spcBef>
                <a:buClr>
                  <a:srgbClr val="006600"/>
                </a:buClr>
                <a:buSzPct val="85000"/>
                <a:buFont typeface="Wingdings" charset="0"/>
                <a:buNone/>
              </a:pPr>
              <a:r>
                <a:rPr lang="en-US" sz="1200" dirty="0">
                  <a:solidFill>
                    <a:srgbClr val="000000"/>
                  </a:solidFill>
                  <a:latin typeface="Consolas" charset="0"/>
                  <a:cs typeface="Consolas" charset="0"/>
                </a:rPr>
                <a:t>05</a:t>
              </a:r>
            </a:p>
            <a:p>
              <a:pPr algn="r">
                <a:spcBef>
                  <a:spcPts val="500"/>
                </a:spcBef>
                <a:buClr>
                  <a:srgbClr val="006600"/>
                </a:buClr>
                <a:buSzPct val="85000"/>
                <a:buFont typeface="Wingdings" charset="0"/>
                <a:buNone/>
              </a:pPr>
              <a:r>
                <a:rPr lang="en-US" sz="1200" dirty="0">
                  <a:solidFill>
                    <a:srgbClr val="000000"/>
                  </a:solidFill>
                  <a:latin typeface="Consolas" charset="0"/>
                  <a:cs typeface="Consolas" charset="0"/>
                </a:rPr>
                <a:t>06</a:t>
              </a:r>
            </a:p>
            <a:p>
              <a:pPr algn="r">
                <a:spcBef>
                  <a:spcPts val="500"/>
                </a:spcBef>
                <a:buClr>
                  <a:srgbClr val="006600"/>
                </a:buClr>
                <a:buSzPct val="85000"/>
                <a:buFont typeface="Wingdings" charset="0"/>
                <a:buNone/>
              </a:pPr>
              <a:r>
                <a:rPr lang="en-US" sz="1200" dirty="0">
                  <a:solidFill>
                    <a:srgbClr val="000000"/>
                  </a:solidFill>
                  <a:latin typeface="Consolas" charset="0"/>
                  <a:cs typeface="Consolas" charset="0"/>
                </a:rPr>
                <a:t>07</a:t>
              </a:r>
            </a:p>
            <a:p>
              <a:pPr algn="r">
                <a:spcBef>
                  <a:spcPts val="500"/>
                </a:spcBef>
                <a:buClr>
                  <a:srgbClr val="006600"/>
                </a:buClr>
                <a:buSzPct val="85000"/>
                <a:buFont typeface="Wingdings" charset="0"/>
                <a:buNone/>
              </a:pPr>
              <a:r>
                <a:rPr lang="en-US" sz="1200" dirty="0">
                  <a:solidFill>
                    <a:srgbClr val="000000"/>
                  </a:solidFill>
                  <a:latin typeface="Consolas" charset="0"/>
                  <a:cs typeface="Consolas" charset="0"/>
                </a:rPr>
                <a:t>08</a:t>
              </a:r>
            </a:p>
            <a:p>
              <a:pPr algn="r">
                <a:spcBef>
                  <a:spcPts val="500"/>
                </a:spcBef>
                <a:buClr>
                  <a:srgbClr val="006600"/>
                </a:buClr>
                <a:buSzPct val="85000"/>
                <a:buFont typeface="Wingdings" charset="0"/>
                <a:buNone/>
              </a:pPr>
              <a:r>
                <a:rPr lang="en-US" sz="1200" dirty="0">
                  <a:solidFill>
                    <a:srgbClr val="000000"/>
                  </a:solidFill>
                  <a:latin typeface="Consolas" charset="0"/>
                  <a:cs typeface="Consolas" charset="0"/>
                </a:rPr>
                <a:t>09</a:t>
              </a:r>
            </a:p>
            <a:p>
              <a:pPr algn="r">
                <a:spcBef>
                  <a:spcPts val="500"/>
                </a:spcBef>
                <a:buClr>
                  <a:srgbClr val="006600"/>
                </a:buClr>
                <a:buSzPct val="85000"/>
                <a:buFont typeface="Wingdings" charset="0"/>
                <a:buNone/>
              </a:pPr>
              <a:r>
                <a:rPr lang="en-US" sz="1200" dirty="0">
                  <a:solidFill>
                    <a:srgbClr val="000000"/>
                  </a:solidFill>
                  <a:latin typeface="Consolas" charset="0"/>
                  <a:cs typeface="Consolas" charset="0"/>
                </a:rPr>
                <a:t>10</a:t>
              </a:r>
            </a:p>
            <a:p>
              <a:pPr algn="r">
                <a:spcBef>
                  <a:spcPts val="500"/>
                </a:spcBef>
                <a:buClr>
                  <a:srgbClr val="006600"/>
                </a:buClr>
                <a:buSzPct val="85000"/>
                <a:buFont typeface="Wingdings" charset="0"/>
                <a:buNone/>
              </a:pPr>
              <a:r>
                <a:rPr lang="en-US" sz="1200" dirty="0">
                  <a:solidFill>
                    <a:srgbClr val="000000"/>
                  </a:solidFill>
                  <a:latin typeface="Consolas" charset="0"/>
                  <a:cs typeface="Consolas" charset="0"/>
                </a:rPr>
                <a:t>11</a:t>
              </a:r>
            </a:p>
            <a:p>
              <a:pPr algn="r">
                <a:spcBef>
                  <a:spcPts val="500"/>
                </a:spcBef>
                <a:buClr>
                  <a:srgbClr val="006600"/>
                </a:buClr>
                <a:buSzPct val="85000"/>
                <a:buFont typeface="Wingdings" charset="0"/>
                <a:buNone/>
              </a:pPr>
              <a:r>
                <a:rPr lang="en-US" sz="1200" dirty="0">
                  <a:solidFill>
                    <a:srgbClr val="000000"/>
                  </a:solidFill>
                  <a:latin typeface="Consolas" charset="0"/>
                  <a:cs typeface="Consolas" charset="0"/>
                </a:rPr>
                <a:t>12</a:t>
              </a:r>
            </a:p>
            <a:p>
              <a:pPr algn="r">
                <a:spcBef>
                  <a:spcPts val="500"/>
                </a:spcBef>
                <a:buClr>
                  <a:srgbClr val="006600"/>
                </a:buClr>
                <a:buSzPct val="85000"/>
                <a:buFont typeface="Wingdings" charset="0"/>
                <a:buNone/>
              </a:pPr>
              <a:r>
                <a:rPr lang="en-US" sz="1200" dirty="0">
                  <a:solidFill>
                    <a:srgbClr val="000000"/>
                  </a:solidFill>
                  <a:latin typeface="Consolas" charset="0"/>
                  <a:cs typeface="Consolas" charset="0"/>
                </a:rPr>
                <a:t>13</a:t>
              </a:r>
            </a:p>
          </p:txBody>
        </p:sp>
      </p:grpSp>
      <p:graphicFrame>
        <p:nvGraphicFramePr>
          <p:cNvPr id="22" name="Object 16"/>
          <p:cNvGraphicFramePr>
            <a:graphicFrameLocks/>
          </p:cNvGraphicFramePr>
          <p:nvPr>
            <p:extLst>
              <p:ext uri="{D42A27DB-BD31-4B8C-83A1-F6EECF244321}">
                <p14:modId xmlns:p14="http://schemas.microsoft.com/office/powerpoint/2010/main" val="3422646239"/>
              </p:ext>
            </p:extLst>
          </p:nvPr>
        </p:nvGraphicFramePr>
        <p:xfrm>
          <a:off x="1676400" y="3124200"/>
          <a:ext cx="433388" cy="495300"/>
        </p:xfrm>
        <a:graphic>
          <a:graphicData uri="http://schemas.openxmlformats.org/presentationml/2006/ole">
            <mc:AlternateContent xmlns:mc="http://schemas.openxmlformats.org/markup-compatibility/2006">
              <mc:Choice xmlns:v="urn:schemas-microsoft-com:vml" Requires="v">
                <p:oleObj name="Clip" r:id="rId3" imgW="987425" imgH="1473200" progId="MS_ClipArt_Gallery.2">
                  <p:embed/>
                </p:oleObj>
              </mc:Choice>
              <mc:Fallback>
                <p:oleObj name="Clip" r:id="rId3" imgW="987425" imgH="1473200" progId="MS_ClipArt_Gallery.2">
                  <p:embed/>
                  <p:pic>
                    <p:nvPicPr>
                      <p:cNvPr id="0" nam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6400" y="3124200"/>
                        <a:ext cx="433388" cy="4953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sp>
        <p:nvSpPr>
          <p:cNvPr id="19" name="Rectangle 7">
            <a:extLst>
              <a:ext uri="{FF2B5EF4-FFF2-40B4-BE49-F238E27FC236}">
                <a16:creationId xmlns:a16="http://schemas.microsoft.com/office/drawing/2014/main" id="{750C7DCF-023E-5E4D-911A-65C435D935EB}"/>
              </a:ext>
            </a:extLst>
          </p:cNvPr>
          <p:cNvSpPr txBox="1">
            <a:spLocks noChangeArrowheads="1"/>
          </p:cNvSpPr>
          <p:nvPr/>
        </p:nvSpPr>
        <p:spPr bwMode="auto">
          <a:xfrm>
            <a:off x="121920" y="3924300"/>
            <a:ext cx="2849880" cy="1600200"/>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92075" tIns="46038" rIns="92075" bIns="46038"/>
          <a:lstStyle>
            <a:lvl1pPr marL="342900" indent="-342900" algn="l" rtl="0" eaLnBrk="0" fontAlgn="base" hangingPunct="0">
              <a:spcBef>
                <a:spcPct val="60000"/>
              </a:spcBef>
              <a:spcAft>
                <a:spcPct val="0"/>
              </a:spcAft>
              <a:buClr>
                <a:srgbClr val="006600"/>
              </a:buClr>
              <a:buSzPct val="100000"/>
              <a:buFont typeface="Wingdings" charset="0"/>
              <a:buChar char="n"/>
              <a:defRPr sz="1600">
                <a:solidFill>
                  <a:schemeClr val="tx1"/>
                </a:solidFill>
                <a:latin typeface="Arial" charset="0"/>
                <a:ea typeface="+mn-ea"/>
                <a:cs typeface="ＭＳ Ｐゴシック" charset="0"/>
              </a:defRPr>
            </a:lvl1pPr>
            <a:lvl2pPr marL="742950" indent="-285750" algn="l" rtl="0" eaLnBrk="0" fontAlgn="base" hangingPunct="0">
              <a:spcBef>
                <a:spcPct val="60000"/>
              </a:spcBef>
              <a:spcAft>
                <a:spcPct val="0"/>
              </a:spcAft>
              <a:buClr>
                <a:srgbClr val="000099"/>
              </a:buClr>
              <a:buSzPct val="75000"/>
              <a:buFont typeface="Wingdings" charset="0"/>
              <a:buChar char="l"/>
              <a:defRPr sz="1600">
                <a:solidFill>
                  <a:schemeClr val="tx1"/>
                </a:solidFill>
                <a:latin typeface="Arial" charset="0"/>
                <a:ea typeface="+mn-ea"/>
              </a:defRPr>
            </a:lvl2pPr>
            <a:lvl3pPr marL="1143000" indent="-228600" algn="l" rtl="0" eaLnBrk="0" fontAlgn="base" hangingPunct="0">
              <a:spcBef>
                <a:spcPct val="20000"/>
              </a:spcBef>
              <a:spcAft>
                <a:spcPct val="0"/>
              </a:spcAft>
              <a:buClr>
                <a:srgbClr val="003300"/>
              </a:buClr>
              <a:buSzPct val="75000"/>
              <a:buFont typeface="Wingdings" charset="0"/>
              <a:buChar char="q"/>
              <a:defRPr sz="1600">
                <a:solidFill>
                  <a:schemeClr val="tx1"/>
                </a:solidFill>
                <a:latin typeface="Arial" charset="0"/>
                <a:ea typeface="+mn-ea"/>
              </a:defRPr>
            </a:lvl3pPr>
            <a:lvl4pPr marL="1600200" indent="-228600" algn="l" rtl="0" eaLnBrk="0" fontAlgn="base" hangingPunct="0">
              <a:spcBef>
                <a:spcPct val="20000"/>
              </a:spcBef>
              <a:spcAft>
                <a:spcPct val="0"/>
              </a:spcAft>
              <a:buClr>
                <a:srgbClr val="003300"/>
              </a:buClr>
              <a:buSzPct val="100000"/>
              <a:buFont typeface="Wingdings" charset="0"/>
              <a:buChar char="n"/>
              <a:defRPr sz="1600">
                <a:solidFill>
                  <a:schemeClr val="tx1"/>
                </a:solidFill>
                <a:latin typeface="Arial" charset="0"/>
                <a:ea typeface="+mn-ea"/>
              </a:defRPr>
            </a:lvl4pPr>
            <a:lvl5pPr marL="2057400" indent="-228600" algn="l" rtl="0" eaLnBrk="0" fontAlgn="base" hangingPunct="0">
              <a:spcBef>
                <a:spcPct val="20000"/>
              </a:spcBef>
              <a:spcAft>
                <a:spcPct val="0"/>
              </a:spcAft>
              <a:buClr>
                <a:srgbClr val="003300"/>
              </a:buClr>
              <a:buSzPct val="100000"/>
              <a:buFont typeface="Wingdings" charset="0"/>
              <a:buChar char="n"/>
              <a:defRPr sz="1600">
                <a:solidFill>
                  <a:schemeClr val="tx1"/>
                </a:solidFill>
                <a:latin typeface="Arial" charset="0"/>
                <a:ea typeface="+mn-ea"/>
              </a:defRPr>
            </a:lvl5pPr>
            <a:lvl6pPr marL="2514600" indent="-228600" algn="l" rtl="0" eaLnBrk="0" fontAlgn="base" hangingPunct="0">
              <a:spcBef>
                <a:spcPct val="20000"/>
              </a:spcBef>
              <a:spcAft>
                <a:spcPct val="0"/>
              </a:spcAft>
              <a:buClr>
                <a:srgbClr val="003300"/>
              </a:buClr>
              <a:buSzPct val="100000"/>
              <a:buFont typeface="Wingdings" charset="0"/>
              <a:buChar char="n"/>
              <a:defRPr sz="1600">
                <a:solidFill>
                  <a:schemeClr val="tx1"/>
                </a:solidFill>
                <a:latin typeface="+mn-lt"/>
                <a:ea typeface="+mn-ea"/>
              </a:defRPr>
            </a:lvl6pPr>
            <a:lvl7pPr marL="2971800" indent="-228600" algn="l" rtl="0" eaLnBrk="0" fontAlgn="base" hangingPunct="0">
              <a:spcBef>
                <a:spcPct val="20000"/>
              </a:spcBef>
              <a:spcAft>
                <a:spcPct val="0"/>
              </a:spcAft>
              <a:buClr>
                <a:srgbClr val="003300"/>
              </a:buClr>
              <a:buSzPct val="100000"/>
              <a:buFont typeface="Wingdings" charset="0"/>
              <a:buChar char="n"/>
              <a:defRPr sz="1600">
                <a:solidFill>
                  <a:schemeClr val="tx1"/>
                </a:solidFill>
                <a:latin typeface="+mn-lt"/>
                <a:ea typeface="+mn-ea"/>
              </a:defRPr>
            </a:lvl7pPr>
            <a:lvl8pPr marL="3429000" indent="-228600" algn="l" rtl="0" eaLnBrk="0" fontAlgn="base" hangingPunct="0">
              <a:spcBef>
                <a:spcPct val="20000"/>
              </a:spcBef>
              <a:spcAft>
                <a:spcPct val="0"/>
              </a:spcAft>
              <a:buClr>
                <a:srgbClr val="003300"/>
              </a:buClr>
              <a:buSzPct val="100000"/>
              <a:buFont typeface="Wingdings" charset="0"/>
              <a:buChar char="n"/>
              <a:defRPr sz="1600">
                <a:solidFill>
                  <a:schemeClr val="tx1"/>
                </a:solidFill>
                <a:latin typeface="+mn-lt"/>
                <a:ea typeface="+mn-ea"/>
              </a:defRPr>
            </a:lvl8pPr>
            <a:lvl9pPr marL="3886200" indent="-228600" algn="l" rtl="0" eaLnBrk="0" fontAlgn="base" hangingPunct="0">
              <a:spcBef>
                <a:spcPct val="20000"/>
              </a:spcBef>
              <a:spcAft>
                <a:spcPct val="0"/>
              </a:spcAft>
              <a:buClr>
                <a:srgbClr val="003300"/>
              </a:buClr>
              <a:buSzPct val="100000"/>
              <a:buFont typeface="Wingdings" charset="0"/>
              <a:buChar char="n"/>
              <a:defRPr sz="1600">
                <a:solidFill>
                  <a:schemeClr val="tx1"/>
                </a:solidFill>
                <a:latin typeface="+mn-lt"/>
                <a:ea typeface="+mn-ea"/>
              </a:defRPr>
            </a:lvl9pPr>
          </a:lstStyle>
          <a:p>
            <a:pPr marL="271463" lvl="1" indent="0">
              <a:spcBef>
                <a:spcPts val="600"/>
              </a:spcBef>
              <a:buClrTx/>
              <a:buSzPct val="100000"/>
              <a:buNone/>
              <a:defRPr/>
            </a:pPr>
            <a:r>
              <a:rPr lang="en-US" sz="1800" u="sng" dirty="0">
                <a:latin typeface="Times New Roman"/>
                <a:ea typeface="ＭＳ Ｐゴシック" charset="0"/>
                <a:cs typeface="Times New Roman"/>
              </a:rPr>
              <a:t>High-level programs...</a:t>
            </a:r>
          </a:p>
          <a:p>
            <a:pPr marL="534988" lvl="1" indent="-263525">
              <a:spcBef>
                <a:spcPts val="600"/>
              </a:spcBef>
              <a:buClrTx/>
              <a:buSzPct val="100000"/>
              <a:buFont typeface="Arial"/>
              <a:buChar char="•"/>
              <a:defRPr/>
            </a:pPr>
            <a:r>
              <a:rPr lang="en-US" sz="1200" dirty="0">
                <a:latin typeface="Consolas"/>
                <a:ea typeface="ＭＳ Ｐゴシック" charset="0"/>
                <a:cs typeface="Consolas"/>
              </a:rPr>
              <a:t>if</a:t>
            </a:r>
            <a:r>
              <a:rPr lang="en-US" sz="1800" dirty="0">
                <a:latin typeface="Times New Roman"/>
                <a:ea typeface="ＭＳ Ｐゴシック" charset="0"/>
                <a:cs typeface="Times New Roman"/>
              </a:rPr>
              <a:t>, </a:t>
            </a:r>
            <a:r>
              <a:rPr lang="en-US" sz="1200" dirty="0">
                <a:latin typeface="Consolas"/>
                <a:ea typeface="ＭＳ Ｐゴシック" charset="0"/>
                <a:cs typeface="Consolas"/>
              </a:rPr>
              <a:t>while</a:t>
            </a:r>
            <a:r>
              <a:rPr lang="en-US" dirty="0">
                <a:latin typeface="Times New Roman" panose="02020603050405020304" pitchFamily="18" charset="0"/>
                <a:ea typeface="ＭＳ Ｐゴシック" charset="0"/>
                <a:cs typeface="Times New Roman" panose="02020603050405020304" pitchFamily="18" charset="0"/>
              </a:rPr>
              <a:t>, </a:t>
            </a:r>
            <a:r>
              <a:rPr lang="en-US" sz="1200" dirty="0">
                <a:latin typeface="Consolas"/>
                <a:ea typeface="ＭＳ Ｐゴシック" charset="0"/>
                <a:cs typeface="Consolas"/>
              </a:rPr>
              <a:t>for</a:t>
            </a:r>
            <a:r>
              <a:rPr lang="en-US" sz="1400" dirty="0">
                <a:latin typeface="Times New Roman" panose="02020603050405020304" pitchFamily="18" charset="0"/>
                <a:ea typeface="ＭＳ Ｐゴシック" charset="0"/>
                <a:cs typeface="Times New Roman" panose="02020603050405020304" pitchFamily="18" charset="0"/>
              </a:rPr>
              <a:t>,...</a:t>
            </a:r>
            <a:endParaRPr lang="en-US" dirty="0">
              <a:latin typeface="Times New Roman" panose="02020603050405020304" pitchFamily="18" charset="0"/>
              <a:ea typeface="ＭＳ Ｐゴシック" charset="0"/>
              <a:cs typeface="Times New Roman" panose="02020603050405020304" pitchFamily="18" charset="0"/>
            </a:endParaRPr>
          </a:p>
          <a:p>
            <a:pPr marL="534988" lvl="1" indent="-263525">
              <a:spcBef>
                <a:spcPts val="600"/>
              </a:spcBef>
              <a:buClrTx/>
              <a:buSzPct val="100000"/>
              <a:buFont typeface="Arial"/>
              <a:buChar char="•"/>
              <a:defRPr/>
            </a:pPr>
            <a:r>
              <a:rPr lang="en-US" dirty="0">
                <a:latin typeface="Times New Roman"/>
                <a:ea typeface="ＭＳ Ｐゴシック" charset="0"/>
                <a:cs typeface="Times New Roman"/>
              </a:rPr>
              <a:t>Expressed in a language</a:t>
            </a:r>
            <a:br>
              <a:rPr lang="en-US" dirty="0">
                <a:latin typeface="Times New Roman"/>
                <a:ea typeface="ＭＳ Ｐゴシック" charset="0"/>
                <a:cs typeface="Times New Roman"/>
              </a:rPr>
            </a:br>
            <a:r>
              <a:rPr lang="en-US" dirty="0">
                <a:latin typeface="Times New Roman"/>
                <a:ea typeface="ＭＳ Ｐゴシック" charset="0"/>
                <a:cs typeface="Times New Roman"/>
              </a:rPr>
              <a:t>which is closer to how humans think</a:t>
            </a:r>
          </a:p>
          <a:p>
            <a:pPr marL="534988" lvl="1" indent="-263525">
              <a:spcBef>
                <a:spcPts val="600"/>
              </a:spcBef>
              <a:buClrTx/>
              <a:buSzPct val="100000"/>
              <a:buFont typeface="Arial"/>
              <a:buChar char="•"/>
              <a:defRPr/>
            </a:pPr>
            <a:r>
              <a:rPr lang="en-US" dirty="0">
                <a:latin typeface="Times New Roman"/>
                <a:ea typeface="ＭＳ Ｐゴシック" charset="0"/>
                <a:cs typeface="Times New Roman"/>
              </a:rPr>
              <a:t>Machine-independent</a:t>
            </a:r>
          </a:p>
          <a:p>
            <a:pPr marL="534988" lvl="1" indent="-263525">
              <a:spcBef>
                <a:spcPts val="600"/>
              </a:spcBef>
              <a:buClrTx/>
              <a:buSzPct val="100000"/>
              <a:buFont typeface="Arial"/>
              <a:buChar char="•"/>
              <a:defRPr/>
            </a:pPr>
            <a:r>
              <a:rPr lang="en-US" dirty="0">
                <a:latin typeface="Times New Roman"/>
                <a:ea typeface="ＭＳ Ｐゴシック" charset="0"/>
                <a:cs typeface="Times New Roman"/>
              </a:rPr>
              <a:t>Require a </a:t>
            </a:r>
            <a:r>
              <a:rPr lang="en-US" i="1" dirty="0">
                <a:latin typeface="Times New Roman"/>
                <a:ea typeface="ＭＳ Ｐゴシック" charset="0"/>
                <a:cs typeface="Times New Roman"/>
              </a:rPr>
              <a:t>compiler</a:t>
            </a:r>
            <a:r>
              <a:rPr lang="en-US" dirty="0">
                <a:latin typeface="Times New Roman"/>
                <a:ea typeface="ＭＳ Ｐゴシック" charset="0"/>
                <a:cs typeface="Times New Roman"/>
              </a:rPr>
              <a:t>.</a:t>
            </a:r>
          </a:p>
        </p:txBody>
      </p:sp>
    </p:spTree>
    <p:extLst>
      <p:ext uri="{BB962C8B-B14F-4D97-AF65-F5344CB8AC3E}">
        <p14:creationId xmlns:p14="http://schemas.microsoft.com/office/powerpoint/2010/main" val="27159466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4466" name="Rectangle 2"/>
          <p:cNvSpPr>
            <a:spLocks noGrp="1" noChangeArrowheads="1"/>
          </p:cNvSpPr>
          <p:nvPr>
            <p:ph type="title"/>
          </p:nvPr>
        </p:nvSpPr>
        <p:spPr/>
        <p:txBody>
          <a:bodyPr/>
          <a:lstStyle/>
          <a:p>
            <a:pPr>
              <a:defRPr/>
            </a:pPr>
            <a:r>
              <a:rPr lang="en-US" dirty="0"/>
              <a:t>High-Level languages</a:t>
            </a:r>
            <a:endParaRPr lang="en-US" dirty="0">
              <a:latin typeface="+mj-lt"/>
              <a:cs typeface="+mj-cs"/>
            </a:endParaRPr>
          </a:p>
        </p:txBody>
      </p:sp>
      <p:sp>
        <p:nvSpPr>
          <p:cNvPr id="1214467" name="Rectangle 3"/>
          <p:cNvSpPr>
            <a:spLocks noGrp="1" noChangeArrowheads="1"/>
          </p:cNvSpPr>
          <p:nvPr>
            <p:ph type="body" idx="1"/>
          </p:nvPr>
        </p:nvSpPr>
        <p:spPr>
          <a:xfrm>
            <a:off x="346425" y="4659086"/>
            <a:ext cx="8001000" cy="1143000"/>
          </a:xfrm>
        </p:spPr>
        <p:txBody>
          <a:bodyPr/>
          <a:lstStyle/>
          <a:p>
            <a:pPr marL="614363" lvl="1" indent="-342900">
              <a:spcBef>
                <a:spcPts val="1200"/>
              </a:spcBef>
              <a:buClrTx/>
              <a:buSzPct val="100000"/>
              <a:buFont typeface="Arial"/>
              <a:buChar char="•"/>
              <a:defRPr/>
            </a:pPr>
            <a:r>
              <a:rPr lang="en-US" sz="2000" kern="1200" dirty="0">
                <a:latin typeface="Times New Roman"/>
                <a:ea typeface="ＭＳ Ｐゴシック" charset="0"/>
                <a:cs typeface="Times New Roman"/>
              </a:rPr>
              <a:t>There are hundreds of programming languages</a:t>
            </a:r>
          </a:p>
          <a:p>
            <a:pPr marL="614363" lvl="1" indent="-342900">
              <a:spcBef>
                <a:spcPts val="1200"/>
              </a:spcBef>
              <a:buClrTx/>
              <a:buSzPct val="100000"/>
              <a:buFont typeface="Arial"/>
              <a:buChar char="•"/>
              <a:defRPr/>
            </a:pPr>
            <a:r>
              <a:rPr lang="en-US" sz="2000" kern="1200" dirty="0">
                <a:latin typeface="Times New Roman"/>
                <a:ea typeface="ＭＳ Ｐゴシック" charset="0"/>
                <a:cs typeface="Times New Roman"/>
              </a:rPr>
              <a:t>Most software (2023) is writte in Java, Javascript, Python, C, C++</a:t>
            </a:r>
          </a:p>
        </p:txBody>
      </p:sp>
      <p:pic>
        <p:nvPicPr>
          <p:cNvPr id="5" name="Picture 4">
            <a:extLst>
              <a:ext uri="{FF2B5EF4-FFF2-40B4-BE49-F238E27FC236}">
                <a16:creationId xmlns:a16="http://schemas.microsoft.com/office/drawing/2014/main" id="{4BD6ED2C-68B3-BD44-9942-DD2D5579A245}"/>
              </a:ext>
            </a:extLst>
          </p:cNvPr>
          <p:cNvPicPr>
            <a:picLocks noChangeAspect="1"/>
          </p:cNvPicPr>
          <p:nvPr/>
        </p:nvPicPr>
        <p:blipFill rotWithShape="1">
          <a:blip r:embed="rId2"/>
          <a:srcRect t="8425"/>
          <a:stretch/>
        </p:blipFill>
        <p:spPr>
          <a:xfrm>
            <a:off x="838200" y="881743"/>
            <a:ext cx="7017450" cy="3505200"/>
          </a:xfrm>
          <a:prstGeom prst="rect">
            <a:avLst/>
          </a:prstGeom>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2418" name="Rectangle 2"/>
          <p:cNvSpPr>
            <a:spLocks noGrp="1" noChangeArrowheads="1"/>
          </p:cNvSpPr>
          <p:nvPr>
            <p:ph type="title"/>
          </p:nvPr>
        </p:nvSpPr>
        <p:spPr/>
        <p:txBody>
          <a:bodyPr/>
          <a:lstStyle/>
          <a:p>
            <a:pPr>
              <a:defRPr/>
            </a:pPr>
            <a:r>
              <a:rPr lang="en-US" dirty="0"/>
              <a:t>High-Level languages</a:t>
            </a:r>
            <a:endParaRPr lang="en-US" dirty="0">
              <a:latin typeface="+mj-lt"/>
              <a:cs typeface="+mj-cs"/>
            </a:endParaRPr>
          </a:p>
        </p:txBody>
      </p:sp>
      <p:sp>
        <p:nvSpPr>
          <p:cNvPr id="1212419" name="Rectangle 3"/>
          <p:cNvSpPr>
            <a:spLocks noGrp="1" noChangeArrowheads="1"/>
          </p:cNvSpPr>
          <p:nvPr>
            <p:ph type="body" idx="1"/>
          </p:nvPr>
        </p:nvSpPr>
        <p:spPr>
          <a:xfrm>
            <a:off x="-76200" y="1219200"/>
            <a:ext cx="8991600" cy="5562600"/>
          </a:xfrm>
        </p:spPr>
        <p:txBody>
          <a:bodyPr/>
          <a:lstStyle/>
          <a:p>
            <a:pPr marL="534988" lvl="1" indent="-263525">
              <a:lnSpc>
                <a:spcPct val="105000"/>
              </a:lnSpc>
              <a:spcBef>
                <a:spcPts val="1200"/>
              </a:spcBef>
              <a:buClrTx/>
              <a:buSzPct val="100000"/>
              <a:buFont typeface="Arial"/>
              <a:buChar char="•"/>
              <a:defRPr/>
            </a:pPr>
            <a:r>
              <a:rPr lang="en-US" sz="1800" kern="1200" dirty="0">
                <a:latin typeface="Times New Roman"/>
                <a:ea typeface="ＭＳ Ｐゴシック" charset="0"/>
                <a:cs typeface="Times New Roman"/>
              </a:rPr>
              <a:t>The same HL program can be compiled </a:t>
            </a:r>
            <a:br>
              <a:rPr lang="en-US" sz="1800" kern="1200" dirty="0">
                <a:latin typeface="Times New Roman"/>
                <a:ea typeface="ＭＳ Ｐゴシック" charset="0"/>
                <a:cs typeface="Times New Roman"/>
              </a:rPr>
            </a:br>
            <a:r>
              <a:rPr lang="en-US" sz="1800" kern="1200" dirty="0">
                <a:latin typeface="Times New Roman"/>
                <a:ea typeface="ＭＳ Ｐゴシック" charset="0"/>
                <a:cs typeface="Times New Roman"/>
              </a:rPr>
              <a:t>for different computer platforms</a:t>
            </a:r>
          </a:p>
          <a:p>
            <a:pPr marL="534988" lvl="1" indent="-263525">
              <a:lnSpc>
                <a:spcPct val="105000"/>
              </a:lnSpc>
              <a:spcBef>
                <a:spcPts val="1200"/>
              </a:spcBef>
              <a:buClrTx/>
              <a:buSzPct val="100000"/>
              <a:buFont typeface="Arial"/>
              <a:buChar char="•"/>
              <a:defRPr/>
            </a:pPr>
            <a:r>
              <a:rPr lang="en-US" sz="1800" kern="1200" dirty="0">
                <a:latin typeface="Times New Roman"/>
                <a:ea typeface="ＭＳ Ｐゴシック" charset="0"/>
                <a:cs typeface="Times New Roman"/>
              </a:rPr>
              <a:t>Implications for</a:t>
            </a:r>
          </a:p>
          <a:p>
            <a:pPr marL="957263" lvl="2" indent="-285750">
              <a:lnSpc>
                <a:spcPct val="105000"/>
              </a:lnSpc>
              <a:spcBef>
                <a:spcPts val="300"/>
              </a:spcBef>
              <a:buClrTx/>
              <a:buSzPct val="50000"/>
              <a:buFont typeface="Wingdings" charset="2"/>
              <a:buChar char="q"/>
              <a:defRPr/>
            </a:pPr>
            <a:r>
              <a:rPr lang="en-US" sz="1800" kern="1200" dirty="0">
                <a:latin typeface="Times New Roman"/>
                <a:ea typeface="ＭＳ Ｐゴシック" charset="0"/>
                <a:cs typeface="Times New Roman"/>
              </a:rPr>
              <a:t>users</a:t>
            </a:r>
          </a:p>
          <a:p>
            <a:pPr marL="957263" lvl="2" indent="-285750">
              <a:lnSpc>
                <a:spcPct val="105000"/>
              </a:lnSpc>
              <a:spcBef>
                <a:spcPts val="300"/>
              </a:spcBef>
              <a:buClrTx/>
              <a:buSzPct val="50000"/>
              <a:buFont typeface="Wingdings" charset="2"/>
              <a:buChar char="q"/>
              <a:defRPr/>
            </a:pPr>
            <a:r>
              <a:rPr lang="en-US" sz="1800" kern="1200" dirty="0">
                <a:latin typeface="Times New Roman"/>
                <a:ea typeface="ＭＳ Ｐゴシック" charset="0"/>
                <a:cs typeface="Times New Roman"/>
              </a:rPr>
              <a:t>software companies</a:t>
            </a:r>
          </a:p>
          <a:p>
            <a:pPr marL="957263" lvl="2" indent="-285750">
              <a:lnSpc>
                <a:spcPct val="105000"/>
              </a:lnSpc>
              <a:spcBef>
                <a:spcPts val="300"/>
              </a:spcBef>
              <a:buClrTx/>
              <a:buSzPct val="50000"/>
              <a:buFont typeface="Wingdings" charset="2"/>
              <a:buChar char="q"/>
              <a:defRPr/>
            </a:pPr>
            <a:r>
              <a:rPr lang="en-US" sz="1800" kern="1200" dirty="0">
                <a:latin typeface="Times New Roman"/>
                <a:ea typeface="ＭＳ Ｐゴシック" charset="0"/>
                <a:cs typeface="Times New Roman"/>
              </a:rPr>
              <a:t>hardware companies</a:t>
            </a:r>
          </a:p>
          <a:p>
            <a:pPr marL="957263" lvl="2" indent="-285750">
              <a:lnSpc>
                <a:spcPct val="105000"/>
              </a:lnSpc>
              <a:spcBef>
                <a:spcPts val="300"/>
              </a:spcBef>
              <a:buClrTx/>
              <a:buSzPct val="50000"/>
              <a:buFont typeface="Wingdings" charset="2"/>
              <a:buChar char="q"/>
              <a:defRPr/>
            </a:pPr>
            <a:r>
              <a:rPr lang="en-US" sz="1800" kern="1200" dirty="0">
                <a:latin typeface="Times New Roman"/>
                <a:ea typeface="ＭＳ Ｐゴシック" charset="0"/>
                <a:cs typeface="Times New Roman"/>
              </a:rPr>
              <a:t>competition, innovation, ...</a:t>
            </a:r>
          </a:p>
          <a:p>
            <a:pPr marL="534988" lvl="1" indent="-263525">
              <a:lnSpc>
                <a:spcPct val="105000"/>
              </a:lnSpc>
              <a:spcBef>
                <a:spcPts val="1200"/>
              </a:spcBef>
              <a:buClrTx/>
              <a:buSzPct val="100000"/>
              <a:buFont typeface="Arial"/>
              <a:buChar char="•"/>
              <a:defRPr/>
            </a:pPr>
            <a:r>
              <a:rPr lang="en-US" sz="1800" kern="1200" dirty="0">
                <a:latin typeface="Times New Roman"/>
                <a:ea typeface="ＭＳ Ｐゴシック" charset="0"/>
                <a:cs typeface="Times New Roman"/>
              </a:rPr>
              <a:t>Users don’t have to see the HL source code;</a:t>
            </a:r>
            <a:br>
              <a:rPr lang="en-US" sz="1800" kern="1200" dirty="0">
                <a:latin typeface="Times New Roman"/>
                <a:ea typeface="ＭＳ Ｐゴシック" charset="0"/>
                <a:cs typeface="Times New Roman"/>
              </a:rPr>
            </a:br>
            <a:r>
              <a:rPr lang="en-US" sz="1800" kern="1200" dirty="0">
                <a:latin typeface="Times New Roman"/>
                <a:ea typeface="ＭＳ Ｐゴシック" charset="0"/>
                <a:cs typeface="Times New Roman"/>
              </a:rPr>
              <a:t>They get only the executable code. This way, software companies can protect their intellectual property.  Important exception: Open source</a:t>
            </a:r>
          </a:p>
          <a:p>
            <a:pPr marL="534988" lvl="1" indent="-263525">
              <a:lnSpc>
                <a:spcPct val="105000"/>
              </a:lnSpc>
              <a:spcBef>
                <a:spcPts val="1200"/>
              </a:spcBef>
              <a:buClrTx/>
              <a:buSzPct val="100000"/>
              <a:buFont typeface="Arial"/>
              <a:buChar char="•"/>
              <a:defRPr/>
            </a:pPr>
            <a:r>
              <a:rPr lang="en-US" sz="1800" kern="1200" dirty="0">
                <a:latin typeface="Times New Roman"/>
                <a:ea typeface="ＭＳ Ｐゴシック" charset="0"/>
                <a:cs typeface="Times New Roman"/>
              </a:rPr>
              <a:t>Computer scientists can invent all sorts of HL languages, designed for different purposes; As long as we can translate the HL code to machine language, the language can be as abstract as we want</a:t>
            </a:r>
          </a:p>
          <a:p>
            <a:pPr marL="534988" lvl="1" indent="-263525">
              <a:lnSpc>
                <a:spcPct val="105000"/>
              </a:lnSpc>
              <a:spcBef>
                <a:spcPts val="1200"/>
              </a:spcBef>
              <a:buClrTx/>
              <a:buSzPct val="100000"/>
              <a:buFont typeface="Arial"/>
              <a:buChar char="•"/>
              <a:defRPr/>
            </a:pPr>
            <a:r>
              <a:rPr lang="en-US" sz="1800" kern="1200" dirty="0">
                <a:latin typeface="Times New Roman"/>
                <a:ea typeface="ＭＳ Ｐゴシック" charset="0"/>
                <a:cs typeface="Times New Roman"/>
              </a:rPr>
              <a:t>The notion of a HL language creates a decoupling between software and hardware.</a:t>
            </a:r>
            <a:br>
              <a:rPr lang="en-US" sz="1800" kern="1200" dirty="0">
                <a:latin typeface="Times New Roman"/>
                <a:ea typeface="ＭＳ Ｐゴシック" charset="0"/>
                <a:cs typeface="Times New Roman"/>
              </a:rPr>
            </a:br>
            <a:r>
              <a:rPr lang="en-US" sz="1800" b="1" kern="1200" dirty="0">
                <a:latin typeface="Times New Roman"/>
                <a:ea typeface="ＭＳ Ｐゴシック" charset="0"/>
                <a:cs typeface="Times New Roman"/>
              </a:rPr>
              <a:t>This is one of the most important ideas in CS.</a:t>
            </a:r>
          </a:p>
          <a:p>
            <a:pPr>
              <a:lnSpc>
                <a:spcPct val="105000"/>
              </a:lnSpc>
              <a:defRPr/>
            </a:pPr>
            <a:endParaRPr lang="en-US" dirty="0">
              <a:latin typeface="+mn-lt"/>
              <a:cs typeface="+mn-cs"/>
            </a:endParaRPr>
          </a:p>
        </p:txBody>
      </p:sp>
      <p:sp>
        <p:nvSpPr>
          <p:cNvPr id="1212420" name="Freeform 4"/>
          <p:cNvSpPr>
            <a:spLocks/>
          </p:cNvSpPr>
          <p:nvPr/>
        </p:nvSpPr>
        <p:spPr bwMode="auto">
          <a:xfrm>
            <a:off x="4800600" y="1371600"/>
            <a:ext cx="3505200" cy="2273300"/>
          </a:xfrm>
          <a:custGeom>
            <a:avLst/>
            <a:gdLst>
              <a:gd name="T0" fmla="*/ 0 w 3696"/>
              <a:gd name="T1" fmla="*/ 48 h 2688"/>
              <a:gd name="T2" fmla="*/ 1392 w 3696"/>
              <a:gd name="T3" fmla="*/ 48 h 2688"/>
              <a:gd name="T4" fmla="*/ 1392 w 3696"/>
              <a:gd name="T5" fmla="*/ 912 h 2688"/>
              <a:gd name="T6" fmla="*/ 2544 w 3696"/>
              <a:gd name="T7" fmla="*/ 912 h 2688"/>
              <a:gd name="T8" fmla="*/ 2544 w 3696"/>
              <a:gd name="T9" fmla="*/ 1680 h 2688"/>
              <a:gd name="T10" fmla="*/ 3696 w 3696"/>
              <a:gd name="T11" fmla="*/ 1680 h 2688"/>
              <a:gd name="T12" fmla="*/ 3696 w 3696"/>
              <a:gd name="T13" fmla="*/ 2688 h 2688"/>
              <a:gd name="T14" fmla="*/ 48 w 3696"/>
              <a:gd name="T15" fmla="*/ 2688 h 2688"/>
              <a:gd name="T16" fmla="*/ 48 w 3696"/>
              <a:gd name="T17" fmla="*/ 0 h 26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96" h="2688">
                <a:moveTo>
                  <a:pt x="0" y="48"/>
                </a:moveTo>
                <a:lnTo>
                  <a:pt x="1392" y="48"/>
                </a:lnTo>
                <a:lnTo>
                  <a:pt x="1392" y="912"/>
                </a:lnTo>
                <a:lnTo>
                  <a:pt x="2544" y="912"/>
                </a:lnTo>
                <a:lnTo>
                  <a:pt x="2544" y="1680"/>
                </a:lnTo>
                <a:lnTo>
                  <a:pt x="3696" y="1680"/>
                </a:lnTo>
                <a:lnTo>
                  <a:pt x="3696" y="2688"/>
                </a:lnTo>
                <a:lnTo>
                  <a:pt x="48" y="2688"/>
                </a:lnTo>
                <a:lnTo>
                  <a:pt x="48" y="0"/>
                </a:lnTo>
              </a:path>
            </a:pathLst>
          </a:custGeom>
          <a:solidFill>
            <a:srgbClr val="F2A744"/>
          </a:solidFill>
          <a:ln>
            <a:noFill/>
          </a:ln>
          <a:effectLst/>
          <a:extLst>
            <a:ext uri="{91240B29-F687-4f45-9708-019B960494DF}">
              <a14:hiddenLine xmlns="" xmlns:a14="http://schemas.microsoft.com/office/drawing/2010/main" w="12700" cap="flat" cmpd="sng">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latin typeface="Times New Roman"/>
              <a:cs typeface="Times New Roman"/>
            </a:endParaRPr>
          </a:p>
        </p:txBody>
      </p:sp>
      <p:grpSp>
        <p:nvGrpSpPr>
          <p:cNvPr id="98308" name="Group 5"/>
          <p:cNvGrpSpPr>
            <a:grpSpLocks/>
          </p:cNvGrpSpPr>
          <p:nvPr/>
        </p:nvGrpSpPr>
        <p:grpSpPr bwMode="auto">
          <a:xfrm>
            <a:off x="4960937" y="1300162"/>
            <a:ext cx="2735263" cy="820738"/>
            <a:chOff x="3077" y="875"/>
            <a:chExt cx="1723" cy="517"/>
          </a:xfrm>
        </p:grpSpPr>
        <p:sp>
          <p:nvSpPr>
            <p:cNvPr id="1212422" name="Text Box 6"/>
            <p:cNvSpPr txBox="1">
              <a:spLocks noChangeArrowheads="1"/>
            </p:cNvSpPr>
            <p:nvPr/>
          </p:nvSpPr>
          <p:spPr bwMode="auto">
            <a:xfrm>
              <a:off x="3983" y="1008"/>
              <a:ext cx="817" cy="33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spcBef>
                  <a:spcPct val="50000"/>
                </a:spcBef>
                <a:defRPr/>
              </a:pPr>
              <a:r>
                <a:rPr lang="en-US" sz="1400" dirty="0">
                  <a:latin typeface="+mj-lt"/>
                  <a:cs typeface="Times New Roman"/>
                </a:rPr>
                <a:t>source</a:t>
              </a:r>
              <a:br>
                <a:rPr lang="en-US" sz="1400" dirty="0">
                  <a:latin typeface="+mj-lt"/>
                  <a:cs typeface="Times New Roman"/>
                </a:rPr>
              </a:br>
              <a:r>
                <a:rPr lang="en-US" sz="1400" dirty="0">
                  <a:latin typeface="+mj-lt"/>
                  <a:cs typeface="Times New Roman"/>
                </a:rPr>
                <a:t>code</a:t>
              </a:r>
            </a:p>
          </p:txBody>
        </p:sp>
        <p:sp>
          <p:nvSpPr>
            <p:cNvPr id="1212423" name="AutoShape 7"/>
            <p:cNvSpPr>
              <a:spLocks noChangeArrowheads="1"/>
            </p:cNvSpPr>
            <p:nvPr/>
          </p:nvSpPr>
          <p:spPr bwMode="auto">
            <a:xfrm>
              <a:off x="3348" y="875"/>
              <a:ext cx="182" cy="181"/>
            </a:xfrm>
            <a:prstGeom prst="downArrow">
              <a:avLst>
                <a:gd name="adj1" fmla="val 50000"/>
                <a:gd name="adj2" fmla="val 25000"/>
              </a:avLst>
            </a:prstGeom>
            <a:solidFill>
              <a:srgbClr val="97EBFF"/>
            </a:solidFill>
            <a:ln>
              <a:noFill/>
            </a:ln>
            <a:effectLst/>
            <a:extLs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latin typeface="Times New Roman"/>
                <a:cs typeface="Times New Roman"/>
              </a:endParaRPr>
            </a:p>
          </p:txBody>
        </p:sp>
        <p:sp>
          <p:nvSpPr>
            <p:cNvPr id="1212424" name="AutoShape 8"/>
            <p:cNvSpPr>
              <a:spLocks noChangeArrowheads="1"/>
            </p:cNvSpPr>
            <p:nvPr/>
          </p:nvSpPr>
          <p:spPr bwMode="auto">
            <a:xfrm>
              <a:off x="3757" y="1101"/>
              <a:ext cx="227" cy="182"/>
            </a:xfrm>
            <a:prstGeom prst="rightArrow">
              <a:avLst>
                <a:gd name="adj1" fmla="val 50000"/>
                <a:gd name="adj2" fmla="val 31181"/>
              </a:avLst>
            </a:prstGeom>
            <a:solidFill>
              <a:srgbClr val="97EBFF"/>
            </a:solidFill>
            <a:ln>
              <a:noFill/>
            </a:ln>
            <a:effectLst/>
            <a:extLs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latin typeface="Times New Roman"/>
                <a:cs typeface="Times New Roman"/>
              </a:endParaRPr>
            </a:p>
          </p:txBody>
        </p:sp>
        <p:sp>
          <p:nvSpPr>
            <p:cNvPr id="1212425" name="Rectangle 9"/>
            <p:cNvSpPr>
              <a:spLocks noChangeArrowheads="1"/>
            </p:cNvSpPr>
            <p:nvPr/>
          </p:nvSpPr>
          <p:spPr bwMode="auto">
            <a:xfrm>
              <a:off x="3077" y="1056"/>
              <a:ext cx="681" cy="336"/>
            </a:xfrm>
            <a:prstGeom prst="rect">
              <a:avLst/>
            </a:prstGeom>
            <a:solidFill>
              <a:srgbClr val="97EBFF"/>
            </a:solidFill>
            <a:ln>
              <a:noFill/>
            </a:ln>
            <a:effectLst/>
            <a:extLs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r>
                <a:rPr lang="en-US" sz="1400" dirty="0">
                  <a:latin typeface="Times New Roman"/>
                  <a:cs typeface="Times New Roman"/>
                </a:rPr>
                <a:t>High Level</a:t>
              </a:r>
              <a:br>
                <a:rPr lang="en-US" sz="1400" dirty="0">
                  <a:latin typeface="Times New Roman"/>
                  <a:cs typeface="Times New Roman"/>
                </a:rPr>
              </a:br>
              <a:r>
                <a:rPr lang="en-US" sz="1400" dirty="0">
                  <a:latin typeface="Times New Roman"/>
                  <a:cs typeface="Times New Roman"/>
                </a:rPr>
                <a:t>Language</a:t>
              </a:r>
            </a:p>
          </p:txBody>
        </p:sp>
      </p:grpSp>
      <p:grpSp>
        <p:nvGrpSpPr>
          <p:cNvPr id="98309" name="Group 10"/>
          <p:cNvGrpSpPr>
            <a:grpSpLocks/>
          </p:cNvGrpSpPr>
          <p:nvPr/>
        </p:nvGrpSpPr>
        <p:grpSpPr bwMode="auto">
          <a:xfrm>
            <a:off x="6164262" y="2044700"/>
            <a:ext cx="2522538" cy="714375"/>
            <a:chOff x="3835" y="1344"/>
            <a:chExt cx="1589" cy="450"/>
          </a:xfrm>
        </p:grpSpPr>
        <p:sp>
          <p:nvSpPr>
            <p:cNvPr id="1212427" name="Text Box 11"/>
            <p:cNvSpPr txBox="1">
              <a:spLocks noChangeArrowheads="1"/>
            </p:cNvSpPr>
            <p:nvPr/>
          </p:nvSpPr>
          <p:spPr bwMode="auto">
            <a:xfrm>
              <a:off x="4653" y="1402"/>
              <a:ext cx="771" cy="33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spcBef>
                  <a:spcPct val="50000"/>
                </a:spcBef>
                <a:defRPr/>
              </a:pPr>
              <a:r>
                <a:rPr lang="en-US" sz="1400" dirty="0">
                  <a:latin typeface="+mj-lt"/>
                  <a:cs typeface="Times New Roman"/>
                </a:rPr>
                <a:t>executable</a:t>
              </a:r>
              <a:br>
                <a:rPr lang="en-US" sz="1400" dirty="0">
                  <a:latin typeface="+mj-lt"/>
                  <a:cs typeface="Times New Roman"/>
                </a:rPr>
              </a:br>
              <a:r>
                <a:rPr lang="en-US" sz="1400" dirty="0">
                  <a:latin typeface="+mj-lt"/>
                  <a:cs typeface="Times New Roman"/>
                </a:rPr>
                <a:t>code</a:t>
              </a:r>
            </a:p>
          </p:txBody>
        </p:sp>
        <p:sp>
          <p:nvSpPr>
            <p:cNvPr id="1212428" name="AutoShape 12"/>
            <p:cNvSpPr>
              <a:spLocks noChangeArrowheads="1"/>
            </p:cNvSpPr>
            <p:nvPr/>
          </p:nvSpPr>
          <p:spPr bwMode="auto">
            <a:xfrm>
              <a:off x="4063" y="1344"/>
              <a:ext cx="182" cy="178"/>
            </a:xfrm>
            <a:prstGeom prst="downArrow">
              <a:avLst>
                <a:gd name="adj1" fmla="val 50000"/>
                <a:gd name="adj2" fmla="val 25000"/>
              </a:avLst>
            </a:prstGeom>
            <a:solidFill>
              <a:srgbClr val="97EBFF"/>
            </a:solidFill>
            <a:ln>
              <a:noFill/>
            </a:ln>
            <a:effectLst/>
            <a:extLs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latin typeface="Times New Roman"/>
                <a:cs typeface="Times New Roman"/>
              </a:endParaRPr>
            </a:p>
          </p:txBody>
        </p:sp>
        <p:sp>
          <p:nvSpPr>
            <p:cNvPr id="1212429" name="AutoShape 13"/>
            <p:cNvSpPr>
              <a:spLocks noChangeArrowheads="1"/>
            </p:cNvSpPr>
            <p:nvPr/>
          </p:nvSpPr>
          <p:spPr bwMode="auto">
            <a:xfrm>
              <a:off x="4426" y="1600"/>
              <a:ext cx="227" cy="182"/>
            </a:xfrm>
            <a:prstGeom prst="rightArrow">
              <a:avLst>
                <a:gd name="adj1" fmla="val 50000"/>
                <a:gd name="adj2" fmla="val 31181"/>
              </a:avLst>
            </a:prstGeom>
            <a:solidFill>
              <a:srgbClr val="97EBFF"/>
            </a:solidFill>
            <a:ln>
              <a:noFill/>
            </a:ln>
            <a:effectLst/>
            <a:extLs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latin typeface="Times New Roman"/>
                <a:cs typeface="Times New Roman"/>
              </a:endParaRPr>
            </a:p>
          </p:txBody>
        </p:sp>
        <p:sp>
          <p:nvSpPr>
            <p:cNvPr id="1212430" name="Rectangle 14"/>
            <p:cNvSpPr>
              <a:spLocks noChangeArrowheads="1"/>
            </p:cNvSpPr>
            <p:nvPr/>
          </p:nvSpPr>
          <p:spPr bwMode="auto">
            <a:xfrm>
              <a:off x="3835" y="1522"/>
              <a:ext cx="591" cy="272"/>
            </a:xfrm>
            <a:prstGeom prst="rect">
              <a:avLst/>
            </a:prstGeom>
            <a:solidFill>
              <a:srgbClr val="97EBFF"/>
            </a:solidFill>
            <a:ln>
              <a:noFill/>
            </a:ln>
            <a:effectLst/>
            <a:extLs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r>
                <a:rPr lang="en-US" sz="1400" dirty="0">
                  <a:latin typeface="Times New Roman"/>
                  <a:cs typeface="Times New Roman"/>
                </a:rPr>
                <a:t>Compiler</a:t>
              </a:r>
            </a:p>
          </p:txBody>
        </p:sp>
      </p:grpSp>
      <p:grpSp>
        <p:nvGrpSpPr>
          <p:cNvPr id="98310" name="Group 15"/>
          <p:cNvGrpSpPr>
            <a:grpSpLocks/>
          </p:cNvGrpSpPr>
          <p:nvPr/>
        </p:nvGrpSpPr>
        <p:grpSpPr bwMode="auto">
          <a:xfrm>
            <a:off x="4725987" y="795337"/>
            <a:ext cx="1370013" cy="495300"/>
            <a:chOff x="2929" y="557"/>
            <a:chExt cx="863" cy="312"/>
          </a:xfrm>
        </p:grpSpPr>
        <p:graphicFrame>
          <p:nvGraphicFramePr>
            <p:cNvPr id="98316" name="Object 16"/>
            <p:cNvGraphicFramePr>
              <a:graphicFrameLocks/>
            </p:cNvGraphicFramePr>
            <p:nvPr/>
          </p:nvGraphicFramePr>
          <p:xfrm>
            <a:off x="3519" y="557"/>
            <a:ext cx="273" cy="312"/>
          </p:xfrm>
          <a:graphic>
            <a:graphicData uri="http://schemas.openxmlformats.org/presentationml/2006/ole">
              <mc:AlternateContent xmlns:mc="http://schemas.openxmlformats.org/markup-compatibility/2006">
                <mc:Choice xmlns:v="urn:schemas-microsoft-com:vml" Requires="v">
                  <p:oleObj name="Clip" r:id="rId3" imgW="987425" imgH="1473200" progId="MS_ClipArt_Gallery.2">
                    <p:embed/>
                  </p:oleObj>
                </mc:Choice>
                <mc:Fallback>
                  <p:oleObj name="Clip" r:id="rId3" imgW="987425" imgH="1473200" progId="MS_ClipArt_Gallery.2">
                    <p:embed/>
                    <p:pic>
                      <p:nvPicPr>
                        <p:cNvPr id="0" name="Object 16"/>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19" y="557"/>
                          <a:ext cx="273" cy="3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pic>
                  </p:oleObj>
                </mc:Fallback>
              </mc:AlternateContent>
            </a:graphicData>
          </a:graphic>
        </p:graphicFrame>
        <p:sp>
          <p:nvSpPr>
            <p:cNvPr id="1212433" name="Text Box 17"/>
            <p:cNvSpPr txBox="1">
              <a:spLocks noChangeArrowheads="1"/>
            </p:cNvSpPr>
            <p:nvPr/>
          </p:nvSpPr>
          <p:spPr bwMode="auto">
            <a:xfrm>
              <a:off x="2929" y="648"/>
              <a:ext cx="817" cy="19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spcBef>
                  <a:spcPct val="50000"/>
                </a:spcBef>
                <a:defRPr/>
              </a:pPr>
              <a:r>
                <a:rPr lang="en-US" sz="1400" dirty="0">
                  <a:latin typeface="+mj-lt"/>
                  <a:cs typeface="Times New Roman"/>
                </a:rPr>
                <a:t>algorithm</a:t>
              </a:r>
            </a:p>
          </p:txBody>
        </p:sp>
      </p:grpSp>
      <p:grpSp>
        <p:nvGrpSpPr>
          <p:cNvPr id="98311" name="Group 18"/>
          <p:cNvGrpSpPr>
            <a:grpSpLocks/>
          </p:cNvGrpSpPr>
          <p:nvPr/>
        </p:nvGrpSpPr>
        <p:grpSpPr bwMode="auto">
          <a:xfrm>
            <a:off x="7391400" y="2654300"/>
            <a:ext cx="1601787" cy="849312"/>
            <a:chOff x="4559" y="1651"/>
            <a:chExt cx="1009" cy="535"/>
          </a:xfrm>
        </p:grpSpPr>
        <p:sp>
          <p:nvSpPr>
            <p:cNvPr id="1212435" name="Rectangle 19"/>
            <p:cNvSpPr>
              <a:spLocks noChangeArrowheads="1"/>
            </p:cNvSpPr>
            <p:nvPr/>
          </p:nvSpPr>
          <p:spPr bwMode="auto">
            <a:xfrm>
              <a:off x="4559" y="1830"/>
              <a:ext cx="528" cy="349"/>
            </a:xfrm>
            <a:prstGeom prst="rect">
              <a:avLst/>
            </a:prstGeom>
            <a:solidFill>
              <a:srgbClr val="97EBFF"/>
            </a:solidFill>
            <a:ln>
              <a:noFill/>
            </a:ln>
            <a:effectLst/>
            <a:extLs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r>
                <a:rPr lang="en-US" sz="1400" dirty="0">
                  <a:latin typeface="Times New Roman"/>
                  <a:cs typeface="Times New Roman"/>
                </a:rPr>
                <a:t>Runtime</a:t>
              </a:r>
              <a:br>
                <a:rPr lang="en-US" sz="1400" dirty="0">
                  <a:latin typeface="Times New Roman"/>
                  <a:cs typeface="Times New Roman"/>
                </a:rPr>
              </a:br>
              <a:r>
                <a:rPr lang="en-US" sz="1400" dirty="0">
                  <a:latin typeface="Times New Roman"/>
                  <a:cs typeface="Times New Roman"/>
                </a:rPr>
                <a:t>system</a:t>
              </a:r>
            </a:p>
          </p:txBody>
        </p:sp>
        <p:sp>
          <p:nvSpPr>
            <p:cNvPr id="1212436" name="AutoShape 20"/>
            <p:cNvSpPr>
              <a:spLocks noChangeArrowheads="1"/>
            </p:cNvSpPr>
            <p:nvPr/>
          </p:nvSpPr>
          <p:spPr bwMode="auto">
            <a:xfrm>
              <a:off x="4751" y="1651"/>
              <a:ext cx="182" cy="178"/>
            </a:xfrm>
            <a:prstGeom prst="downArrow">
              <a:avLst>
                <a:gd name="adj1" fmla="val 50000"/>
                <a:gd name="adj2" fmla="val 25000"/>
              </a:avLst>
            </a:prstGeom>
            <a:solidFill>
              <a:srgbClr val="97EBFF"/>
            </a:solidFill>
            <a:ln>
              <a:noFill/>
            </a:ln>
            <a:effectLst/>
            <a:extLs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latin typeface="Times New Roman"/>
                <a:cs typeface="Times New Roman"/>
              </a:endParaRPr>
            </a:p>
          </p:txBody>
        </p:sp>
        <p:sp>
          <p:nvSpPr>
            <p:cNvPr id="1212437" name="AutoShape 21"/>
            <p:cNvSpPr>
              <a:spLocks noChangeArrowheads="1"/>
            </p:cNvSpPr>
            <p:nvPr/>
          </p:nvSpPr>
          <p:spPr bwMode="auto">
            <a:xfrm>
              <a:off x="5087" y="1949"/>
              <a:ext cx="144" cy="182"/>
            </a:xfrm>
            <a:prstGeom prst="rightArrow">
              <a:avLst>
                <a:gd name="adj1" fmla="val 50000"/>
                <a:gd name="adj2" fmla="val 25000"/>
              </a:avLst>
            </a:prstGeom>
            <a:solidFill>
              <a:srgbClr val="97EBFF"/>
            </a:solidFill>
            <a:ln>
              <a:noFill/>
            </a:ln>
            <a:effectLst/>
            <a:extLst>
              <a:ext uri="{91240B29-F687-4f45-9708-019B960494DF}">
                <a14:hiddenLine xmlns="" xmlns:a14="http://schemas.microsoft.com/office/drawing/2010/main" w="12700">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latin typeface="Times New Roman"/>
                <a:cs typeface="Times New Roman"/>
              </a:endParaRPr>
            </a:p>
          </p:txBody>
        </p:sp>
        <p:graphicFrame>
          <p:nvGraphicFramePr>
            <p:cNvPr id="98315" name="Object 22"/>
            <p:cNvGraphicFramePr>
              <a:graphicFrameLocks noChangeAspect="1"/>
            </p:cNvGraphicFramePr>
            <p:nvPr/>
          </p:nvGraphicFramePr>
          <p:xfrm>
            <a:off x="5232" y="1872"/>
            <a:ext cx="336" cy="314"/>
          </p:xfrm>
          <a:graphic>
            <a:graphicData uri="http://schemas.openxmlformats.org/presentationml/2006/ole">
              <mc:AlternateContent xmlns:mc="http://schemas.openxmlformats.org/markup-compatibility/2006">
                <mc:Choice xmlns:v="urn:schemas-microsoft-com:vml" Requires="v">
                  <p:oleObj name="Clip" r:id="rId5" imgW="3714939" imgH="3468986" progId="MS_ClipArt_Gallery.2">
                    <p:embed/>
                  </p:oleObj>
                </mc:Choice>
                <mc:Fallback>
                  <p:oleObj name="Clip" r:id="rId5" imgW="3714939" imgH="3468986" progId="MS_ClipArt_Gallery.2">
                    <p:embed/>
                    <p:pic>
                      <p:nvPicPr>
                        <p:cNvPr id="0" name="Object 2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32" y="1872"/>
                          <a:ext cx="336" cy="314"/>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7"/>
                                  </a:srgbClr>
                                </a:outerShdw>
                              </a:effectLst>
                            </a14:hiddenEffects>
                          </a:ext>
                        </a:extLst>
                      </p:spPr>
                    </p:pic>
                  </p:oleObj>
                </mc:Fallback>
              </mc:AlternateContent>
            </a:graphicData>
          </a:graphic>
        </p:graphicFrame>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1241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12419">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12419">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12419">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12419">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12419">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12419">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12419">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1241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2419" grpId="0" build="p" bldLvl="2"/>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8386" name="Rectangle 2"/>
          <p:cNvSpPr>
            <a:spLocks noGrp="1" noChangeArrowheads="1"/>
          </p:cNvSpPr>
          <p:nvPr>
            <p:ph type="title"/>
          </p:nvPr>
        </p:nvSpPr>
        <p:spPr/>
        <p:txBody>
          <a:bodyPr/>
          <a:lstStyle/>
          <a:p>
            <a:pPr>
              <a:defRPr/>
            </a:pPr>
            <a:r>
              <a:rPr lang="en-US" dirty="0">
                <a:latin typeface="+mj-lt"/>
                <a:cs typeface="+mj-cs"/>
              </a:rPr>
              <a:t>Lecture plan</a:t>
            </a:r>
          </a:p>
        </p:txBody>
      </p:sp>
      <p:sp>
        <p:nvSpPr>
          <p:cNvPr id="1168387" name="Rectangle 3"/>
          <p:cNvSpPr>
            <a:spLocks noChangeArrowheads="1"/>
          </p:cNvSpPr>
          <p:nvPr/>
        </p:nvSpPr>
        <p:spPr bwMode="auto">
          <a:xfrm>
            <a:off x="1447800" y="990600"/>
            <a:ext cx="3962400" cy="46482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92075" tIns="46038" rIns="92075" bIns="46038"/>
          <a:lstStyle/>
          <a:p>
            <a:pPr marL="268288" indent="-268288" algn="l">
              <a:lnSpc>
                <a:spcPct val="80000"/>
              </a:lnSpc>
              <a:spcBef>
                <a:spcPct val="100000"/>
              </a:spcBef>
              <a:buSzPct val="100000"/>
              <a:buFont typeface="Arial"/>
              <a:buChar char="•"/>
              <a:defRPr/>
            </a:pPr>
            <a:r>
              <a:rPr lang="en-US" sz="1800" dirty="0">
                <a:latin typeface="Times New Roman"/>
                <a:cs typeface="Times New Roman"/>
              </a:rPr>
              <a:t>History of computer science</a:t>
            </a:r>
          </a:p>
          <a:p>
            <a:pPr marL="725488" lvl="2" indent="-268288" algn="l">
              <a:lnSpc>
                <a:spcPct val="80000"/>
              </a:lnSpc>
              <a:spcBef>
                <a:spcPct val="100000"/>
              </a:spcBef>
              <a:buSzPct val="70000"/>
              <a:buFont typeface="Wingdings" charset="2"/>
              <a:buChar char="Ø"/>
              <a:defRPr/>
            </a:pPr>
            <a:r>
              <a:rPr lang="en-US" sz="1600" dirty="0">
                <a:latin typeface="Times New Roman"/>
                <a:cs typeface="Times New Roman"/>
              </a:rPr>
              <a:t>Before Alan Turing</a:t>
            </a:r>
          </a:p>
          <a:p>
            <a:pPr marL="725488" lvl="2" indent="-268288" algn="l">
              <a:lnSpc>
                <a:spcPct val="80000"/>
              </a:lnSpc>
              <a:spcBef>
                <a:spcPct val="100000"/>
              </a:spcBef>
              <a:buSzPct val="70000"/>
              <a:buFont typeface="Wingdings" charset="2"/>
              <a:buChar char="Ø"/>
              <a:defRPr/>
            </a:pPr>
            <a:r>
              <a:rPr lang="en-US" sz="1600" dirty="0">
                <a:latin typeface="Times New Roman"/>
                <a:cs typeface="Times New Roman"/>
              </a:rPr>
              <a:t>After Alan Turing</a:t>
            </a:r>
          </a:p>
          <a:p>
            <a:pPr marL="268288" indent="-268288" algn="l">
              <a:lnSpc>
                <a:spcPct val="80000"/>
              </a:lnSpc>
              <a:spcBef>
                <a:spcPct val="100000"/>
              </a:spcBef>
              <a:buSzPct val="100000"/>
              <a:buFont typeface="Arial"/>
              <a:buChar char="•"/>
              <a:defRPr/>
            </a:pPr>
            <a:r>
              <a:rPr lang="en-US" sz="1800" dirty="0">
                <a:latin typeface="Times New Roman"/>
                <a:cs typeface="Times New Roman"/>
              </a:rPr>
              <a:t>High-level programming</a:t>
            </a:r>
          </a:p>
          <a:p>
            <a:pPr marL="725488" lvl="2" indent="-268288" algn="l">
              <a:lnSpc>
                <a:spcPct val="80000"/>
              </a:lnSpc>
              <a:spcBef>
                <a:spcPct val="100000"/>
              </a:spcBef>
              <a:buSzPct val="70000"/>
              <a:buFont typeface="Wingdings" charset="2"/>
              <a:buChar char="Ø"/>
              <a:defRPr/>
            </a:pPr>
            <a:r>
              <a:rPr lang="en-US" sz="1600" dirty="0">
                <a:latin typeface="Times New Roman"/>
                <a:cs typeface="Times New Roman"/>
              </a:rPr>
              <a:t>Languages</a:t>
            </a:r>
          </a:p>
          <a:p>
            <a:pPr marL="725488" lvl="2" indent="-268288" algn="l">
              <a:lnSpc>
                <a:spcPct val="80000"/>
              </a:lnSpc>
              <a:spcBef>
                <a:spcPct val="100000"/>
              </a:spcBef>
              <a:buSzPct val="70000"/>
              <a:buFont typeface="Wingdings" charset="2"/>
              <a:buChar char="Ø"/>
              <a:defRPr/>
            </a:pPr>
            <a:r>
              <a:rPr lang="en-US" sz="1600" dirty="0">
                <a:latin typeface="Times New Roman"/>
                <a:cs typeface="Times New Roman"/>
              </a:rPr>
              <a:t>Compilation</a:t>
            </a:r>
            <a:endParaRPr lang="en-US" sz="1800" dirty="0">
              <a:latin typeface="Times New Roman"/>
              <a:cs typeface="Times New Roman"/>
            </a:endParaRPr>
          </a:p>
          <a:p>
            <a:pPr marL="268288" indent="-268288" algn="l">
              <a:lnSpc>
                <a:spcPct val="80000"/>
              </a:lnSpc>
              <a:spcBef>
                <a:spcPct val="100000"/>
              </a:spcBef>
              <a:buClr>
                <a:srgbClr val="006600"/>
              </a:buClr>
              <a:buSzPct val="100000"/>
              <a:buFont typeface="Wingdings" charset="0"/>
              <a:buChar char="n"/>
              <a:defRPr/>
            </a:pPr>
            <a:endParaRPr lang="en-US" sz="1800" dirty="0">
              <a:solidFill>
                <a:srgbClr val="737373"/>
              </a:solidFill>
              <a:latin typeface="Comic Sans MS" charset="0"/>
              <a:cs typeface="+mn-cs"/>
            </a:endParaRPr>
          </a:p>
        </p:txBody>
      </p:sp>
      <p:sp>
        <p:nvSpPr>
          <p:cNvPr id="1168388" name="AutoShape 4"/>
          <p:cNvSpPr>
            <a:spLocks noChangeArrowheads="1"/>
          </p:cNvSpPr>
          <p:nvPr/>
        </p:nvSpPr>
        <p:spPr bwMode="auto">
          <a:xfrm>
            <a:off x="1676400" y="3249386"/>
            <a:ext cx="457200" cy="304800"/>
          </a:xfrm>
          <a:prstGeom prst="rightArrow">
            <a:avLst>
              <a:gd name="adj1" fmla="val 50000"/>
              <a:gd name="adj2" fmla="val 56250"/>
            </a:avLst>
          </a:prstGeom>
          <a:solidFill>
            <a:schemeClr val="bg2"/>
          </a:solidFill>
          <a:ln w="9525">
            <a:noFill/>
            <a:miter lim="800000"/>
            <a:headEnd/>
            <a:tailEnd/>
          </a:ln>
          <a:effectLst/>
        </p:spPr>
        <p:txBody>
          <a:bodyPr wrap="none" anchor="ctr"/>
          <a:lstStyle/>
          <a:p>
            <a:pPr>
              <a:defRPr/>
            </a:pPr>
            <a:endParaRPr lang="en-US" dirty="0">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6838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838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2"/>
          <p:cNvSpPr txBox="1">
            <a:spLocks noChangeArrowheads="1"/>
          </p:cNvSpPr>
          <p:nvPr/>
        </p:nvSpPr>
        <p:spPr bwMode="auto">
          <a:xfrm>
            <a:off x="152400" y="76200"/>
            <a:ext cx="8763000" cy="53340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2075" tIns="46038" rIns="92075" bIns="46038" numCol="1" anchor="ctr" anchorCtr="0" compatLnSpc="1">
            <a:prstTxWarp prst="textNoShape">
              <a:avLst/>
            </a:prstTxWarp>
          </a:bodyPr>
          <a:lstStyle>
            <a:lvl1pPr algn="l" rtl="0" eaLnBrk="0" fontAlgn="base" hangingPunct="0">
              <a:spcBef>
                <a:spcPct val="0"/>
              </a:spcBef>
              <a:spcAft>
                <a:spcPct val="0"/>
              </a:spcAft>
              <a:defRPr sz="2400">
                <a:solidFill>
                  <a:srgbClr val="000000"/>
                </a:solidFill>
                <a:latin typeface="Arial" charset="0"/>
                <a:ea typeface="+mj-ea"/>
                <a:cs typeface="ＭＳ Ｐゴシック" charset="0"/>
              </a:defRPr>
            </a:lvl1pPr>
            <a:lvl2pPr algn="l" rtl="0" eaLnBrk="0" fontAlgn="base" hangingPunct="0">
              <a:spcBef>
                <a:spcPct val="0"/>
              </a:spcBef>
              <a:spcAft>
                <a:spcPct val="0"/>
              </a:spcAft>
              <a:defRPr sz="2400">
                <a:solidFill>
                  <a:srgbClr val="000000"/>
                </a:solidFill>
                <a:latin typeface="Arial" charset="0"/>
                <a:ea typeface="ＭＳ Ｐゴシック" charset="0"/>
                <a:cs typeface="ＭＳ Ｐゴシック" charset="0"/>
              </a:defRPr>
            </a:lvl2pPr>
            <a:lvl3pPr algn="l" rtl="0" eaLnBrk="0" fontAlgn="base" hangingPunct="0">
              <a:spcBef>
                <a:spcPct val="0"/>
              </a:spcBef>
              <a:spcAft>
                <a:spcPct val="0"/>
              </a:spcAft>
              <a:defRPr sz="2400">
                <a:solidFill>
                  <a:srgbClr val="000000"/>
                </a:solidFill>
                <a:latin typeface="Arial" charset="0"/>
                <a:ea typeface="ＭＳ Ｐゴシック" charset="0"/>
                <a:cs typeface="ＭＳ Ｐゴシック" charset="0"/>
              </a:defRPr>
            </a:lvl3pPr>
            <a:lvl4pPr algn="l" rtl="0" eaLnBrk="0" fontAlgn="base" hangingPunct="0">
              <a:spcBef>
                <a:spcPct val="0"/>
              </a:spcBef>
              <a:spcAft>
                <a:spcPct val="0"/>
              </a:spcAft>
              <a:defRPr sz="2400">
                <a:solidFill>
                  <a:srgbClr val="000000"/>
                </a:solidFill>
                <a:latin typeface="Arial" charset="0"/>
                <a:ea typeface="ＭＳ Ｐゴシック" charset="0"/>
                <a:cs typeface="ＭＳ Ｐゴシック" charset="0"/>
              </a:defRPr>
            </a:lvl4pPr>
            <a:lvl5pPr algn="l" rtl="0" eaLnBrk="0" fontAlgn="base" hangingPunct="0">
              <a:spcBef>
                <a:spcPct val="0"/>
              </a:spcBef>
              <a:spcAft>
                <a:spcPct val="0"/>
              </a:spcAft>
              <a:defRPr sz="2400">
                <a:solidFill>
                  <a:srgbClr val="000000"/>
                </a:solidFill>
                <a:latin typeface="Arial" charset="0"/>
                <a:ea typeface="ＭＳ Ｐゴシック" charset="0"/>
                <a:cs typeface="ＭＳ Ｐゴシック" charset="0"/>
              </a:defRPr>
            </a:lvl5pPr>
            <a:lvl6pPr marL="457200" algn="l" rtl="0" eaLnBrk="0" fontAlgn="base" hangingPunct="0">
              <a:spcBef>
                <a:spcPct val="0"/>
              </a:spcBef>
              <a:spcAft>
                <a:spcPct val="0"/>
              </a:spcAft>
              <a:defRPr sz="2400">
                <a:solidFill>
                  <a:srgbClr val="663300"/>
                </a:solidFill>
                <a:latin typeface="Arial" charset="0"/>
                <a:ea typeface="ＭＳ Ｐゴシック" charset="0"/>
              </a:defRPr>
            </a:lvl6pPr>
            <a:lvl7pPr marL="914400" algn="l" rtl="0" eaLnBrk="0" fontAlgn="base" hangingPunct="0">
              <a:spcBef>
                <a:spcPct val="0"/>
              </a:spcBef>
              <a:spcAft>
                <a:spcPct val="0"/>
              </a:spcAft>
              <a:defRPr sz="2400">
                <a:solidFill>
                  <a:srgbClr val="663300"/>
                </a:solidFill>
                <a:latin typeface="Arial" charset="0"/>
                <a:ea typeface="ＭＳ Ｐゴシック" charset="0"/>
              </a:defRPr>
            </a:lvl7pPr>
            <a:lvl8pPr marL="1371600" algn="l" rtl="0" eaLnBrk="0" fontAlgn="base" hangingPunct="0">
              <a:spcBef>
                <a:spcPct val="0"/>
              </a:spcBef>
              <a:spcAft>
                <a:spcPct val="0"/>
              </a:spcAft>
              <a:defRPr sz="2400">
                <a:solidFill>
                  <a:srgbClr val="663300"/>
                </a:solidFill>
                <a:latin typeface="Arial" charset="0"/>
                <a:ea typeface="ＭＳ Ｐゴシック" charset="0"/>
              </a:defRPr>
            </a:lvl8pPr>
            <a:lvl9pPr marL="1828800" algn="l" rtl="0" eaLnBrk="0" fontAlgn="base" hangingPunct="0">
              <a:spcBef>
                <a:spcPct val="0"/>
              </a:spcBef>
              <a:spcAft>
                <a:spcPct val="0"/>
              </a:spcAft>
              <a:defRPr sz="2400">
                <a:solidFill>
                  <a:srgbClr val="663300"/>
                </a:solidFill>
                <a:latin typeface="Arial" charset="0"/>
                <a:ea typeface="ＭＳ Ｐゴシック" charset="0"/>
              </a:defRPr>
            </a:lvl9pPr>
          </a:lstStyle>
          <a:p>
            <a:pPr>
              <a:defRPr/>
            </a:pPr>
            <a:r>
              <a:rPr lang="en-US" dirty="0"/>
              <a:t>Early computers (19</a:t>
            </a:r>
            <a:r>
              <a:rPr lang="en-US" baseline="30000" dirty="0"/>
              <a:t>th</a:t>
            </a:r>
            <a:r>
              <a:rPr lang="en-US" dirty="0"/>
              <a:t> century)</a:t>
            </a:r>
            <a:endParaRPr lang="en-US" sz="1800" dirty="0"/>
          </a:p>
        </p:txBody>
      </p:sp>
      <p:grpSp>
        <p:nvGrpSpPr>
          <p:cNvPr id="11" name="Group 10">
            <a:extLst>
              <a:ext uri="{FF2B5EF4-FFF2-40B4-BE49-F238E27FC236}">
                <a16:creationId xmlns:a16="http://schemas.microsoft.com/office/drawing/2014/main" id="{ACBBB630-36C5-B14A-9138-534B965073D5}"/>
              </a:ext>
            </a:extLst>
          </p:cNvPr>
          <p:cNvGrpSpPr/>
          <p:nvPr/>
        </p:nvGrpSpPr>
        <p:grpSpPr>
          <a:xfrm>
            <a:off x="1017511" y="838200"/>
            <a:ext cx="2860806" cy="4747971"/>
            <a:chOff x="1522008" y="1638892"/>
            <a:chExt cx="2860806" cy="4747971"/>
          </a:xfrm>
        </p:grpSpPr>
        <p:pic>
          <p:nvPicPr>
            <p:cNvPr id="14" name="Picture 13">
              <a:extLst>
                <a:ext uri="{FF2B5EF4-FFF2-40B4-BE49-F238E27FC236}">
                  <a16:creationId xmlns:a16="http://schemas.microsoft.com/office/drawing/2014/main" id="{1A139ABE-ECD8-D443-AA50-C2134DB5CFBA}"/>
                </a:ext>
              </a:extLst>
            </p:cNvPr>
            <p:cNvPicPr>
              <a:picLocks noChangeAspect="1"/>
            </p:cNvPicPr>
            <p:nvPr/>
          </p:nvPicPr>
          <p:blipFill>
            <a:blip r:embed="rId2"/>
            <a:stretch>
              <a:fillRect/>
            </a:stretch>
          </p:blipFill>
          <p:spPr>
            <a:xfrm>
              <a:off x="1522008" y="1638892"/>
              <a:ext cx="2860806" cy="4278475"/>
            </a:xfrm>
            <a:prstGeom prst="rect">
              <a:avLst/>
            </a:prstGeom>
          </p:spPr>
        </p:pic>
        <p:sp>
          <p:nvSpPr>
            <p:cNvPr id="17" name="Text Box 16" descr="Bouquet">
              <a:extLst>
                <a:ext uri="{FF2B5EF4-FFF2-40B4-BE49-F238E27FC236}">
                  <a16:creationId xmlns:a16="http://schemas.microsoft.com/office/drawing/2014/main" id="{5A3CCA29-164D-9347-BC6D-B7191F321F11}"/>
                </a:ext>
              </a:extLst>
            </p:cNvPr>
            <p:cNvSpPr txBox="1">
              <a:spLocks noChangeArrowheads="1"/>
            </p:cNvSpPr>
            <p:nvPr/>
          </p:nvSpPr>
          <p:spPr bwMode="auto">
            <a:xfrm>
              <a:off x="1807707" y="6017531"/>
              <a:ext cx="2541704" cy="369332"/>
            </a:xfrm>
            <a:prstGeom prst="rect">
              <a:avLst/>
            </a:prstGeom>
            <a:noFill/>
            <a:ln>
              <a:noFill/>
            </a:ln>
            <a:effectLst/>
            <a:extLst>
              <a:ext uri="{909E8E84-426E-40DD-AFC4-6F175D3DCCD1}">
                <a14:hiddenFill xmlns:a14="http://schemas.microsoft.com/office/drawing/2010/main">
                  <a:blipFill dpi="0" rotWithShape="0">
                    <a:blip r:embed="rId3"/>
                    <a:srcRect/>
                    <a:tile tx="0" ty="0" sx="100000" sy="100000" flip="none" algn="tl"/>
                  </a:blip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lgn="ctr">
                <a:spcBef>
                  <a:spcPct val="50000"/>
                </a:spcBef>
              </a:pPr>
              <a:r>
                <a:rPr lang="en-US" altLang="en-US" sz="1800" dirty="0">
                  <a:latin typeface="Times New Roman" charset="0"/>
                  <a:ea typeface="Times New Roman" charset="0"/>
                  <a:cs typeface="Times New Roman" charset="0"/>
                </a:rPr>
                <a:t>Jacquard Loom (1804)</a:t>
              </a:r>
            </a:p>
          </p:txBody>
        </p:sp>
      </p:grpSp>
      <p:sp>
        <p:nvSpPr>
          <p:cNvPr id="23" name="Rounded Rectangular Callout 22">
            <a:extLst>
              <a:ext uri="{FF2B5EF4-FFF2-40B4-BE49-F238E27FC236}">
                <a16:creationId xmlns:a16="http://schemas.microsoft.com/office/drawing/2014/main" id="{2AB43F7F-DF69-974E-AE93-D575E764C75E}"/>
              </a:ext>
            </a:extLst>
          </p:cNvPr>
          <p:cNvSpPr/>
          <p:nvPr/>
        </p:nvSpPr>
        <p:spPr>
          <a:xfrm>
            <a:off x="4114800" y="651278"/>
            <a:ext cx="4800600" cy="2015516"/>
          </a:xfrm>
          <a:prstGeom prst="wedgeRoundRectCallout">
            <a:avLst>
              <a:gd name="adj1" fmla="val -64299"/>
              <a:gd name="adj2" fmla="val 16144"/>
              <a:gd name="adj3" fmla="val 16667"/>
            </a:avLst>
          </a:prstGeom>
          <a:noFill/>
          <a:ln>
            <a:noFill/>
          </a:ln>
          <a:effectLst/>
        </p:spPr>
        <p:style>
          <a:lnRef idx="1">
            <a:schemeClr val="accent1"/>
          </a:lnRef>
          <a:fillRef idx="3">
            <a:schemeClr val="accent1"/>
          </a:fillRef>
          <a:effectRef idx="2">
            <a:schemeClr val="accent1"/>
          </a:effectRef>
          <a:fontRef idx="minor">
            <a:schemeClr val="lt1"/>
          </a:fontRef>
        </p:style>
        <p:txBody>
          <a:bodyPr tIns="46800" rtlCol="0" anchor="ctr" anchorCtr="0"/>
          <a:lstStyle/>
          <a:p>
            <a:pPr marL="285750" indent="-285750" algn="l">
              <a:spcBef>
                <a:spcPts val="600"/>
              </a:spcBef>
              <a:buFont typeface="Arial" panose="020B0604020202020204" pitchFamily="34" charset="0"/>
              <a:buChar char="•"/>
            </a:pPr>
            <a:r>
              <a:rPr lang="en-US" sz="1800" dirty="0">
                <a:solidFill>
                  <a:schemeClr val="tx1"/>
                </a:solidFill>
                <a:latin typeface="Times New Roman" panose="02020603050405020304" pitchFamily="18" charset="0"/>
                <a:cs typeface="Times New Roman" panose="02020603050405020304" pitchFamily="18" charset="0"/>
              </a:rPr>
              <a:t>One of the most important inventions in the </a:t>
            </a:r>
            <a:r>
              <a:rPr lang="en-US" sz="1800" u="sng" dirty="0">
                <a:solidFill>
                  <a:schemeClr val="tx1"/>
                </a:solidFill>
                <a:latin typeface="Times New Roman" panose="02020603050405020304" pitchFamily="18" charset="0"/>
                <a:cs typeface="Times New Roman" panose="02020603050405020304" pitchFamily="18" charset="0"/>
              </a:rPr>
              <a:t>Industrial Revolution</a:t>
            </a:r>
          </a:p>
          <a:p>
            <a:pPr marL="285750" indent="-285750" algn="l">
              <a:spcBef>
                <a:spcPts val="600"/>
              </a:spcBef>
              <a:buFont typeface="Arial" panose="020B0604020202020204" pitchFamily="34" charset="0"/>
              <a:buChar char="•"/>
            </a:pPr>
            <a:r>
              <a:rPr lang="en-US" sz="1800" dirty="0">
                <a:solidFill>
                  <a:schemeClr val="tx1"/>
                </a:solidFill>
                <a:latin typeface="Times New Roman" panose="02020603050405020304" pitchFamily="18" charset="0"/>
                <a:cs typeface="Times New Roman" panose="02020603050405020304" pitchFamily="18" charset="0"/>
              </a:rPr>
              <a:t>Made clothing affordable</a:t>
            </a:r>
          </a:p>
          <a:p>
            <a:pPr marL="285750" indent="-285750" algn="l">
              <a:spcBef>
                <a:spcPts val="600"/>
              </a:spcBef>
              <a:buFont typeface="Arial" panose="020B0604020202020204" pitchFamily="34" charset="0"/>
              <a:buChar char="•"/>
            </a:pPr>
            <a:r>
              <a:rPr lang="en-US" sz="1800" dirty="0">
                <a:solidFill>
                  <a:schemeClr val="tx1"/>
                </a:solidFill>
                <a:latin typeface="Times New Roman" panose="02020603050405020304" pitchFamily="18" charset="0"/>
                <a:cs typeface="Times New Roman" panose="02020603050405020304" pitchFamily="18" charset="0"/>
              </a:rPr>
              <a:t>Made many human weavers unemployed</a:t>
            </a:r>
          </a:p>
          <a:p>
            <a:pPr marL="285750" indent="-285750" algn="l">
              <a:spcBef>
                <a:spcPts val="600"/>
              </a:spcBef>
              <a:buFont typeface="Arial" panose="020B0604020202020204" pitchFamily="34" charset="0"/>
              <a:buChar char="•"/>
            </a:pPr>
            <a:r>
              <a:rPr lang="en-US" sz="1800" dirty="0">
                <a:solidFill>
                  <a:schemeClr val="tx1"/>
                </a:solidFill>
                <a:latin typeface="Times New Roman" panose="02020603050405020304" pitchFamily="18" charset="0"/>
                <a:cs typeface="Times New Roman" panose="02020603050405020304" pitchFamily="18" charset="0"/>
              </a:rPr>
              <a:t>Led to the “</a:t>
            </a:r>
            <a:r>
              <a:rPr lang="en-US" sz="1800" dirty="0" err="1">
                <a:solidFill>
                  <a:schemeClr val="tx1"/>
                </a:solidFill>
                <a:latin typeface="Times New Roman" panose="02020603050405020304" pitchFamily="18" charset="0"/>
                <a:cs typeface="Times New Roman" panose="02020603050405020304" pitchFamily="18" charset="0"/>
              </a:rPr>
              <a:t>Louddite</a:t>
            </a:r>
            <a:r>
              <a:rPr lang="en-US" sz="1800" dirty="0">
                <a:solidFill>
                  <a:schemeClr val="tx1"/>
                </a:solidFill>
                <a:latin typeface="Times New Roman" panose="02020603050405020304" pitchFamily="18" charset="0"/>
                <a:cs typeface="Times New Roman" panose="02020603050405020304" pitchFamily="18" charset="0"/>
              </a:rPr>
              <a:t>” revolts</a:t>
            </a:r>
            <a:endParaRPr lang="en-US" sz="1400" dirty="0">
              <a:solidFill>
                <a:schemeClr val="tx1"/>
              </a:solidFill>
              <a:latin typeface="Times New Roman" panose="02020603050405020304" pitchFamily="18" charset="0"/>
              <a:cs typeface="Times New Roman" panose="02020603050405020304" pitchFamily="18" charset="0"/>
            </a:endParaRPr>
          </a:p>
        </p:txBody>
      </p:sp>
      <p:grpSp>
        <p:nvGrpSpPr>
          <p:cNvPr id="2" name="Group 1">
            <a:extLst>
              <a:ext uri="{FF2B5EF4-FFF2-40B4-BE49-F238E27FC236}">
                <a16:creationId xmlns:a16="http://schemas.microsoft.com/office/drawing/2014/main" id="{3F6F93B5-0EC8-A648-AB82-D53568D6970A}"/>
              </a:ext>
            </a:extLst>
          </p:cNvPr>
          <p:cNvGrpSpPr/>
          <p:nvPr/>
        </p:nvGrpSpPr>
        <p:grpSpPr>
          <a:xfrm>
            <a:off x="4267200" y="2708472"/>
            <a:ext cx="4252038" cy="3747035"/>
            <a:chOff x="4267200" y="2708472"/>
            <a:chExt cx="4252038" cy="3747035"/>
          </a:xfrm>
        </p:grpSpPr>
        <p:pic>
          <p:nvPicPr>
            <p:cNvPr id="103426" name="Picture 2" descr="A Climate Pact for Luddites - Energy Cities">
              <a:extLst>
                <a:ext uri="{FF2B5EF4-FFF2-40B4-BE49-F238E27FC236}">
                  <a16:creationId xmlns:a16="http://schemas.microsoft.com/office/drawing/2014/main" id="{7F532E8F-CDEB-6243-862C-6B5FAC505C6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67200" y="2708472"/>
              <a:ext cx="4235337" cy="1927225"/>
            </a:xfrm>
            <a:prstGeom prst="rect">
              <a:avLst/>
            </a:prstGeom>
            <a:noFill/>
            <a:extLst>
              <a:ext uri="{909E8E84-426E-40DD-AFC4-6F175D3DCCD1}">
                <a14:hiddenFill xmlns:a14="http://schemas.microsoft.com/office/drawing/2010/main">
                  <a:solidFill>
                    <a:srgbClr val="FFFFFF"/>
                  </a:solidFill>
                </a14:hiddenFill>
              </a:ext>
            </a:extLst>
          </p:spPr>
        </p:pic>
        <p:pic>
          <p:nvPicPr>
            <p:cNvPr id="103428" name="Picture 4" descr="History of Vegetarianism - Lord (George Gordon) Byron (1788-1824)">
              <a:extLst>
                <a:ext uri="{FF2B5EF4-FFF2-40B4-BE49-F238E27FC236}">
                  <a16:creationId xmlns:a16="http://schemas.microsoft.com/office/drawing/2014/main" id="{8FC9156F-7A0D-324D-AC19-CA27377E240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15416" y="4900893"/>
              <a:ext cx="1399583" cy="1554614"/>
            </a:xfrm>
            <a:prstGeom prst="rect">
              <a:avLst/>
            </a:prstGeom>
            <a:noFill/>
            <a:extLst>
              <a:ext uri="{909E8E84-426E-40DD-AFC4-6F175D3DCCD1}">
                <a14:hiddenFill xmlns:a14="http://schemas.microsoft.com/office/drawing/2010/main">
                  <a:solidFill>
                    <a:srgbClr val="FFFFFF"/>
                  </a:solidFill>
                </a14:hiddenFill>
              </a:ext>
            </a:extLst>
          </p:spPr>
        </p:pic>
        <p:sp>
          <p:nvSpPr>
            <p:cNvPr id="25" name="Text Box 16" descr="Bouquet">
              <a:extLst>
                <a:ext uri="{FF2B5EF4-FFF2-40B4-BE49-F238E27FC236}">
                  <a16:creationId xmlns:a16="http://schemas.microsoft.com/office/drawing/2014/main" id="{DFC8588F-1009-5C4E-B2A7-F09B5059B34D}"/>
                </a:ext>
              </a:extLst>
            </p:cNvPr>
            <p:cNvSpPr txBox="1">
              <a:spLocks noChangeArrowheads="1"/>
            </p:cNvSpPr>
            <p:nvPr/>
          </p:nvSpPr>
          <p:spPr bwMode="auto">
            <a:xfrm>
              <a:off x="5890338" y="5228321"/>
              <a:ext cx="2628900" cy="954107"/>
            </a:xfrm>
            <a:prstGeom prst="rect">
              <a:avLst/>
            </a:prstGeom>
            <a:noFill/>
            <a:ln>
              <a:noFill/>
            </a:ln>
            <a:effectLst/>
            <a:extLst>
              <a:ext uri="{909E8E84-426E-40DD-AFC4-6F175D3DCCD1}">
                <a14:hiddenFill xmlns:a14="http://schemas.microsoft.com/office/drawing/2010/main">
                  <a:blipFill dpi="0" rotWithShape="0">
                    <a:blip r:embed="rId3"/>
                    <a:srcRect/>
                    <a:tile tx="0" ty="0" sx="100000" sy="100000" flip="none" algn="tl"/>
                  </a:blip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lgn="l">
                <a:spcBef>
                  <a:spcPct val="50000"/>
                </a:spcBef>
              </a:pPr>
              <a:r>
                <a:rPr lang="en-US" altLang="en-US" sz="1600" dirty="0">
                  <a:latin typeface="Times New Roman" charset="0"/>
                  <a:ea typeface="Times New Roman" charset="0"/>
                  <a:cs typeface="Times New Roman" charset="0"/>
                </a:rPr>
                <a:t>Lord Byron  (1878 – 1824)</a:t>
              </a:r>
            </a:p>
            <a:p>
              <a:pPr algn="l">
                <a:spcBef>
                  <a:spcPct val="50000"/>
                </a:spcBef>
              </a:pPr>
              <a:r>
                <a:rPr lang="en-US" altLang="en-US" sz="1600" dirty="0">
                  <a:latin typeface="Times New Roman" charset="0"/>
                  <a:ea typeface="Times New Roman" charset="0"/>
                  <a:cs typeface="Times New Roman" charset="0"/>
                </a:rPr>
                <a:t>One of the leaders of the Luddite Movement</a:t>
              </a:r>
            </a:p>
          </p:txBody>
        </p:sp>
      </p:grpSp>
    </p:spTree>
    <p:extLst>
      <p:ext uri="{BB962C8B-B14F-4D97-AF65-F5344CB8AC3E}">
        <p14:creationId xmlns:p14="http://schemas.microsoft.com/office/powerpoint/2010/main" val="243170294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Classical compilation model</a:t>
            </a:r>
          </a:p>
        </p:txBody>
      </p:sp>
      <p:pic>
        <p:nvPicPr>
          <p:cNvPr id="8" name="Picture 4"/>
          <p:cNvPicPr>
            <a:picLocks noChangeAspect="1"/>
          </p:cNvPicPr>
          <p:nvPr/>
        </p:nvPicPr>
        <p:blipFill rotWithShape="1">
          <a:blip r:embed="rId2">
            <a:extLst>
              <a:ext uri="{28A0092B-C50C-407E-A947-70E740481C1C}">
                <a14:useLocalDpi xmlns:a14="http://schemas.microsoft.com/office/drawing/2010/main" val="0"/>
              </a:ext>
            </a:extLst>
          </a:blip>
          <a:srcRect t="77406"/>
          <a:stretch/>
        </p:blipFill>
        <p:spPr bwMode="auto">
          <a:xfrm>
            <a:off x="1676400" y="4551680"/>
            <a:ext cx="5181600" cy="112839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9" name="Picture 4"/>
          <p:cNvPicPr>
            <a:picLocks noChangeAspect="1"/>
          </p:cNvPicPr>
          <p:nvPr/>
        </p:nvPicPr>
        <p:blipFill rotWithShape="1">
          <a:blip r:embed="rId2">
            <a:extLst>
              <a:ext uri="{28A0092B-C50C-407E-A947-70E740481C1C}">
                <a14:useLocalDpi xmlns:a14="http://schemas.microsoft.com/office/drawing/2010/main" val="0"/>
              </a:ext>
            </a:extLst>
          </a:blip>
          <a:srcRect b="86268"/>
          <a:stretch/>
        </p:blipFill>
        <p:spPr bwMode="auto">
          <a:xfrm>
            <a:off x="1676400" y="685801"/>
            <a:ext cx="5181600" cy="685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5178376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Classical compilation model</a:t>
            </a:r>
          </a:p>
        </p:txBody>
      </p:sp>
      <p:sp>
        <p:nvSpPr>
          <p:cNvPr id="6" name="Rectangle 7"/>
          <p:cNvSpPr txBox="1">
            <a:spLocks noChangeArrowheads="1"/>
          </p:cNvSpPr>
          <p:nvPr/>
        </p:nvSpPr>
        <p:spPr bwMode="auto">
          <a:xfrm>
            <a:off x="2514600" y="5791200"/>
            <a:ext cx="6324600" cy="685800"/>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92075" tIns="46038" rIns="92075" bIns="46038"/>
          <a:lstStyle>
            <a:lvl1pPr marL="342900" indent="-342900" algn="l" rtl="0" eaLnBrk="0" fontAlgn="base" hangingPunct="0">
              <a:spcBef>
                <a:spcPct val="60000"/>
              </a:spcBef>
              <a:spcAft>
                <a:spcPct val="0"/>
              </a:spcAft>
              <a:buClr>
                <a:srgbClr val="006600"/>
              </a:buClr>
              <a:buSzPct val="100000"/>
              <a:buFont typeface="Wingdings" charset="0"/>
              <a:buChar char="n"/>
              <a:defRPr sz="1600">
                <a:solidFill>
                  <a:schemeClr val="tx1"/>
                </a:solidFill>
                <a:latin typeface="Arial" charset="0"/>
                <a:ea typeface="+mn-ea"/>
                <a:cs typeface="ＭＳ Ｐゴシック" charset="0"/>
              </a:defRPr>
            </a:lvl1pPr>
            <a:lvl2pPr marL="742950" indent="-285750" algn="l" rtl="0" eaLnBrk="0" fontAlgn="base" hangingPunct="0">
              <a:spcBef>
                <a:spcPct val="60000"/>
              </a:spcBef>
              <a:spcAft>
                <a:spcPct val="0"/>
              </a:spcAft>
              <a:buClr>
                <a:srgbClr val="000099"/>
              </a:buClr>
              <a:buSzPct val="75000"/>
              <a:buFont typeface="Wingdings" charset="0"/>
              <a:buChar char="l"/>
              <a:defRPr sz="1600">
                <a:solidFill>
                  <a:schemeClr val="tx1"/>
                </a:solidFill>
                <a:latin typeface="Arial" charset="0"/>
                <a:ea typeface="+mn-ea"/>
              </a:defRPr>
            </a:lvl2pPr>
            <a:lvl3pPr marL="1143000" indent="-228600" algn="l" rtl="0" eaLnBrk="0" fontAlgn="base" hangingPunct="0">
              <a:spcBef>
                <a:spcPct val="20000"/>
              </a:spcBef>
              <a:spcAft>
                <a:spcPct val="0"/>
              </a:spcAft>
              <a:buClr>
                <a:srgbClr val="003300"/>
              </a:buClr>
              <a:buSzPct val="75000"/>
              <a:buFont typeface="Wingdings" charset="0"/>
              <a:buChar char="q"/>
              <a:defRPr sz="1600">
                <a:solidFill>
                  <a:schemeClr val="tx1"/>
                </a:solidFill>
                <a:latin typeface="Arial" charset="0"/>
                <a:ea typeface="+mn-ea"/>
              </a:defRPr>
            </a:lvl3pPr>
            <a:lvl4pPr marL="1600200" indent="-228600" algn="l" rtl="0" eaLnBrk="0" fontAlgn="base" hangingPunct="0">
              <a:spcBef>
                <a:spcPct val="20000"/>
              </a:spcBef>
              <a:spcAft>
                <a:spcPct val="0"/>
              </a:spcAft>
              <a:buClr>
                <a:srgbClr val="003300"/>
              </a:buClr>
              <a:buSzPct val="100000"/>
              <a:buFont typeface="Wingdings" charset="0"/>
              <a:buChar char="n"/>
              <a:defRPr sz="1600">
                <a:solidFill>
                  <a:schemeClr val="tx1"/>
                </a:solidFill>
                <a:latin typeface="Arial" charset="0"/>
                <a:ea typeface="+mn-ea"/>
              </a:defRPr>
            </a:lvl4pPr>
            <a:lvl5pPr marL="2057400" indent="-228600" algn="l" rtl="0" eaLnBrk="0" fontAlgn="base" hangingPunct="0">
              <a:spcBef>
                <a:spcPct val="20000"/>
              </a:spcBef>
              <a:spcAft>
                <a:spcPct val="0"/>
              </a:spcAft>
              <a:buClr>
                <a:srgbClr val="003300"/>
              </a:buClr>
              <a:buSzPct val="100000"/>
              <a:buFont typeface="Wingdings" charset="0"/>
              <a:buChar char="n"/>
              <a:defRPr sz="1600">
                <a:solidFill>
                  <a:schemeClr val="tx1"/>
                </a:solidFill>
                <a:latin typeface="Arial" charset="0"/>
                <a:ea typeface="+mn-ea"/>
              </a:defRPr>
            </a:lvl5pPr>
            <a:lvl6pPr marL="2514600" indent="-228600" algn="l" rtl="0" eaLnBrk="0" fontAlgn="base" hangingPunct="0">
              <a:spcBef>
                <a:spcPct val="20000"/>
              </a:spcBef>
              <a:spcAft>
                <a:spcPct val="0"/>
              </a:spcAft>
              <a:buClr>
                <a:srgbClr val="003300"/>
              </a:buClr>
              <a:buSzPct val="100000"/>
              <a:buFont typeface="Wingdings" charset="0"/>
              <a:buChar char="n"/>
              <a:defRPr sz="1600">
                <a:solidFill>
                  <a:schemeClr val="tx1"/>
                </a:solidFill>
                <a:latin typeface="+mn-lt"/>
                <a:ea typeface="+mn-ea"/>
              </a:defRPr>
            </a:lvl6pPr>
            <a:lvl7pPr marL="2971800" indent="-228600" algn="l" rtl="0" eaLnBrk="0" fontAlgn="base" hangingPunct="0">
              <a:spcBef>
                <a:spcPct val="20000"/>
              </a:spcBef>
              <a:spcAft>
                <a:spcPct val="0"/>
              </a:spcAft>
              <a:buClr>
                <a:srgbClr val="003300"/>
              </a:buClr>
              <a:buSzPct val="100000"/>
              <a:buFont typeface="Wingdings" charset="0"/>
              <a:buChar char="n"/>
              <a:defRPr sz="1600">
                <a:solidFill>
                  <a:schemeClr val="tx1"/>
                </a:solidFill>
                <a:latin typeface="+mn-lt"/>
                <a:ea typeface="+mn-ea"/>
              </a:defRPr>
            </a:lvl7pPr>
            <a:lvl8pPr marL="3429000" indent="-228600" algn="l" rtl="0" eaLnBrk="0" fontAlgn="base" hangingPunct="0">
              <a:spcBef>
                <a:spcPct val="20000"/>
              </a:spcBef>
              <a:spcAft>
                <a:spcPct val="0"/>
              </a:spcAft>
              <a:buClr>
                <a:srgbClr val="003300"/>
              </a:buClr>
              <a:buSzPct val="100000"/>
              <a:buFont typeface="Wingdings" charset="0"/>
              <a:buChar char="n"/>
              <a:defRPr sz="1600">
                <a:solidFill>
                  <a:schemeClr val="tx1"/>
                </a:solidFill>
                <a:latin typeface="+mn-lt"/>
                <a:ea typeface="+mn-ea"/>
              </a:defRPr>
            </a:lvl8pPr>
            <a:lvl9pPr marL="3886200" indent="-228600" algn="l" rtl="0" eaLnBrk="0" fontAlgn="base" hangingPunct="0">
              <a:spcBef>
                <a:spcPct val="20000"/>
              </a:spcBef>
              <a:spcAft>
                <a:spcPct val="0"/>
              </a:spcAft>
              <a:buClr>
                <a:srgbClr val="003300"/>
              </a:buClr>
              <a:buSzPct val="100000"/>
              <a:buFont typeface="Wingdings" charset="0"/>
              <a:buChar char="n"/>
              <a:defRPr sz="1600">
                <a:solidFill>
                  <a:schemeClr val="tx1"/>
                </a:solidFill>
                <a:latin typeface="+mn-lt"/>
                <a:ea typeface="+mn-ea"/>
              </a:defRPr>
            </a:lvl9pPr>
          </a:lstStyle>
          <a:p>
            <a:pPr marL="534988" lvl="1" indent="-263525">
              <a:spcBef>
                <a:spcPts val="500"/>
              </a:spcBef>
              <a:buClrTx/>
              <a:buSzPct val="100000"/>
              <a:buFont typeface="Arial"/>
              <a:buChar char="•"/>
              <a:defRPr/>
            </a:pPr>
            <a:r>
              <a:rPr lang="en-US" sz="1800" dirty="0">
                <a:latin typeface="Times New Roman"/>
                <a:ea typeface="ＭＳ Ｐゴシック" charset="0"/>
                <a:cs typeface="Times New Roman"/>
              </a:rPr>
              <a:t>Main advantage: efficient code</a:t>
            </a:r>
          </a:p>
          <a:p>
            <a:pPr marL="534988" lvl="1" indent="-263525">
              <a:spcBef>
                <a:spcPts val="500"/>
              </a:spcBef>
              <a:buClrTx/>
              <a:buSzPct val="100000"/>
              <a:buFont typeface="Arial"/>
              <a:buChar char="•"/>
              <a:defRPr/>
            </a:pPr>
            <a:r>
              <a:rPr lang="en-US" sz="1800" dirty="0">
                <a:latin typeface="Times New Roman"/>
                <a:ea typeface="ＭＳ Ｐゴシック" charset="0"/>
                <a:cs typeface="Times New Roman"/>
              </a:rPr>
              <a:t>Main disadvantage: not portable</a:t>
            </a:r>
          </a:p>
          <a:p>
            <a:pPr marL="534988" lvl="1" indent="-263525">
              <a:spcBef>
                <a:spcPct val="35000"/>
              </a:spcBef>
              <a:buClrTx/>
              <a:buSzPct val="100000"/>
              <a:buFont typeface="Arial"/>
              <a:buChar char="•"/>
              <a:defRPr/>
            </a:pPr>
            <a:endParaRPr lang="en-US" sz="1800" dirty="0">
              <a:latin typeface="Times New Roman"/>
              <a:ea typeface="ＭＳ Ｐゴシック" charset="0"/>
              <a:cs typeface="Times New Roman"/>
            </a:endParaRPr>
          </a:p>
        </p:txBody>
      </p:sp>
      <p:pic>
        <p:nvPicPr>
          <p:cNvPr id="8"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676400" y="685800"/>
            <a:ext cx="5181600" cy="49942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 name="Rectangle 7"/>
          <p:cNvSpPr txBox="1">
            <a:spLocks noChangeArrowheads="1"/>
          </p:cNvSpPr>
          <p:nvPr/>
        </p:nvSpPr>
        <p:spPr bwMode="auto">
          <a:xfrm>
            <a:off x="6477000" y="2667000"/>
            <a:ext cx="2286000" cy="1295400"/>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92075" tIns="46038" rIns="92075" bIns="46038"/>
          <a:lstStyle>
            <a:lvl1pPr marL="342900" indent="-342900" algn="l" rtl="0" eaLnBrk="0" fontAlgn="base" hangingPunct="0">
              <a:spcBef>
                <a:spcPct val="60000"/>
              </a:spcBef>
              <a:spcAft>
                <a:spcPct val="0"/>
              </a:spcAft>
              <a:buClr>
                <a:srgbClr val="006600"/>
              </a:buClr>
              <a:buSzPct val="100000"/>
              <a:buFont typeface="Wingdings" charset="0"/>
              <a:buChar char="n"/>
              <a:defRPr sz="1600">
                <a:solidFill>
                  <a:schemeClr val="tx1"/>
                </a:solidFill>
                <a:latin typeface="Arial" charset="0"/>
                <a:ea typeface="+mn-ea"/>
                <a:cs typeface="ＭＳ Ｐゴシック" charset="0"/>
              </a:defRPr>
            </a:lvl1pPr>
            <a:lvl2pPr marL="742950" indent="-285750" algn="l" rtl="0" eaLnBrk="0" fontAlgn="base" hangingPunct="0">
              <a:spcBef>
                <a:spcPct val="60000"/>
              </a:spcBef>
              <a:spcAft>
                <a:spcPct val="0"/>
              </a:spcAft>
              <a:buClr>
                <a:srgbClr val="000099"/>
              </a:buClr>
              <a:buSzPct val="75000"/>
              <a:buFont typeface="Wingdings" charset="0"/>
              <a:buChar char="l"/>
              <a:defRPr sz="1600">
                <a:solidFill>
                  <a:schemeClr val="tx1"/>
                </a:solidFill>
                <a:latin typeface="Arial" charset="0"/>
                <a:ea typeface="+mn-ea"/>
              </a:defRPr>
            </a:lvl2pPr>
            <a:lvl3pPr marL="1143000" indent="-228600" algn="l" rtl="0" eaLnBrk="0" fontAlgn="base" hangingPunct="0">
              <a:spcBef>
                <a:spcPct val="20000"/>
              </a:spcBef>
              <a:spcAft>
                <a:spcPct val="0"/>
              </a:spcAft>
              <a:buClr>
                <a:srgbClr val="003300"/>
              </a:buClr>
              <a:buSzPct val="75000"/>
              <a:buFont typeface="Wingdings" charset="0"/>
              <a:buChar char="q"/>
              <a:defRPr sz="1600">
                <a:solidFill>
                  <a:schemeClr val="tx1"/>
                </a:solidFill>
                <a:latin typeface="Arial" charset="0"/>
                <a:ea typeface="+mn-ea"/>
              </a:defRPr>
            </a:lvl3pPr>
            <a:lvl4pPr marL="1600200" indent="-228600" algn="l" rtl="0" eaLnBrk="0" fontAlgn="base" hangingPunct="0">
              <a:spcBef>
                <a:spcPct val="20000"/>
              </a:spcBef>
              <a:spcAft>
                <a:spcPct val="0"/>
              </a:spcAft>
              <a:buClr>
                <a:srgbClr val="003300"/>
              </a:buClr>
              <a:buSzPct val="100000"/>
              <a:buFont typeface="Wingdings" charset="0"/>
              <a:buChar char="n"/>
              <a:defRPr sz="1600">
                <a:solidFill>
                  <a:schemeClr val="tx1"/>
                </a:solidFill>
                <a:latin typeface="Arial" charset="0"/>
                <a:ea typeface="+mn-ea"/>
              </a:defRPr>
            </a:lvl4pPr>
            <a:lvl5pPr marL="2057400" indent="-228600" algn="l" rtl="0" eaLnBrk="0" fontAlgn="base" hangingPunct="0">
              <a:spcBef>
                <a:spcPct val="20000"/>
              </a:spcBef>
              <a:spcAft>
                <a:spcPct val="0"/>
              </a:spcAft>
              <a:buClr>
                <a:srgbClr val="003300"/>
              </a:buClr>
              <a:buSzPct val="100000"/>
              <a:buFont typeface="Wingdings" charset="0"/>
              <a:buChar char="n"/>
              <a:defRPr sz="1600">
                <a:solidFill>
                  <a:schemeClr val="tx1"/>
                </a:solidFill>
                <a:latin typeface="Arial" charset="0"/>
                <a:ea typeface="+mn-ea"/>
              </a:defRPr>
            </a:lvl5pPr>
            <a:lvl6pPr marL="2514600" indent="-228600" algn="l" rtl="0" eaLnBrk="0" fontAlgn="base" hangingPunct="0">
              <a:spcBef>
                <a:spcPct val="20000"/>
              </a:spcBef>
              <a:spcAft>
                <a:spcPct val="0"/>
              </a:spcAft>
              <a:buClr>
                <a:srgbClr val="003300"/>
              </a:buClr>
              <a:buSzPct val="100000"/>
              <a:buFont typeface="Wingdings" charset="0"/>
              <a:buChar char="n"/>
              <a:defRPr sz="1600">
                <a:solidFill>
                  <a:schemeClr val="tx1"/>
                </a:solidFill>
                <a:latin typeface="+mn-lt"/>
                <a:ea typeface="+mn-ea"/>
              </a:defRPr>
            </a:lvl6pPr>
            <a:lvl7pPr marL="2971800" indent="-228600" algn="l" rtl="0" eaLnBrk="0" fontAlgn="base" hangingPunct="0">
              <a:spcBef>
                <a:spcPct val="20000"/>
              </a:spcBef>
              <a:spcAft>
                <a:spcPct val="0"/>
              </a:spcAft>
              <a:buClr>
                <a:srgbClr val="003300"/>
              </a:buClr>
              <a:buSzPct val="100000"/>
              <a:buFont typeface="Wingdings" charset="0"/>
              <a:buChar char="n"/>
              <a:defRPr sz="1600">
                <a:solidFill>
                  <a:schemeClr val="tx1"/>
                </a:solidFill>
                <a:latin typeface="+mn-lt"/>
                <a:ea typeface="+mn-ea"/>
              </a:defRPr>
            </a:lvl7pPr>
            <a:lvl8pPr marL="3429000" indent="-228600" algn="l" rtl="0" eaLnBrk="0" fontAlgn="base" hangingPunct="0">
              <a:spcBef>
                <a:spcPct val="20000"/>
              </a:spcBef>
              <a:spcAft>
                <a:spcPct val="0"/>
              </a:spcAft>
              <a:buClr>
                <a:srgbClr val="003300"/>
              </a:buClr>
              <a:buSzPct val="100000"/>
              <a:buFont typeface="Wingdings" charset="0"/>
              <a:buChar char="n"/>
              <a:defRPr sz="1600">
                <a:solidFill>
                  <a:schemeClr val="tx1"/>
                </a:solidFill>
                <a:latin typeface="+mn-lt"/>
                <a:ea typeface="+mn-ea"/>
              </a:defRPr>
            </a:lvl8pPr>
            <a:lvl9pPr marL="3886200" indent="-228600" algn="l" rtl="0" eaLnBrk="0" fontAlgn="base" hangingPunct="0">
              <a:spcBef>
                <a:spcPct val="20000"/>
              </a:spcBef>
              <a:spcAft>
                <a:spcPct val="0"/>
              </a:spcAft>
              <a:buClr>
                <a:srgbClr val="003300"/>
              </a:buClr>
              <a:buSzPct val="100000"/>
              <a:buFont typeface="Wingdings" charset="0"/>
              <a:buChar char="n"/>
              <a:defRPr sz="1600">
                <a:solidFill>
                  <a:schemeClr val="tx1"/>
                </a:solidFill>
                <a:latin typeface="+mn-lt"/>
                <a:ea typeface="+mn-ea"/>
              </a:defRPr>
            </a:lvl9pPr>
          </a:lstStyle>
          <a:p>
            <a:pPr marL="271463" lvl="1" indent="0">
              <a:spcBef>
                <a:spcPts val="500"/>
              </a:spcBef>
              <a:buClrTx/>
              <a:buSzPct val="100000"/>
              <a:buFont typeface="Wingdings" charset="0"/>
              <a:buNone/>
              <a:defRPr/>
            </a:pPr>
            <a:r>
              <a:rPr lang="en-US" dirty="0">
                <a:latin typeface="Times New Roman"/>
                <a:ea typeface="ＭＳ Ｐゴシック" charset="0"/>
                <a:cs typeface="Times New Roman"/>
              </a:rPr>
              <a:t>Each target computer requires a separate compilation</a:t>
            </a:r>
          </a:p>
          <a:p>
            <a:pPr marL="271463" lvl="1" indent="0">
              <a:spcBef>
                <a:spcPct val="35000"/>
              </a:spcBef>
              <a:buClrTx/>
              <a:buSzPct val="100000"/>
              <a:buFont typeface="Wingdings" charset="0"/>
              <a:buNone/>
              <a:defRPr/>
            </a:pPr>
            <a:endParaRPr lang="en-US" dirty="0">
              <a:latin typeface="Times New Roman"/>
              <a:ea typeface="ＭＳ Ｐゴシック" charset="0"/>
              <a:cs typeface="Times New Roman"/>
            </a:endParaRPr>
          </a:p>
        </p:txBody>
      </p:sp>
    </p:spTree>
    <p:extLst>
      <p:ext uri="{BB962C8B-B14F-4D97-AF65-F5344CB8AC3E}">
        <p14:creationId xmlns:p14="http://schemas.microsoft.com/office/powerpoint/2010/main" val="191925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2-tier compilation</a:t>
            </a:r>
          </a:p>
        </p:txBody>
      </p:sp>
      <p:pic>
        <p:nvPicPr>
          <p:cNvPr id="103426" name="Picture 3"/>
          <p:cNvPicPr>
            <a:picLocks noChangeAspect="1"/>
          </p:cNvPicPr>
          <p:nvPr/>
        </p:nvPicPr>
        <p:blipFill rotWithShape="1">
          <a:blip r:embed="rId2">
            <a:extLst>
              <a:ext uri="{28A0092B-C50C-407E-A947-70E740481C1C}">
                <a14:useLocalDpi xmlns:a14="http://schemas.microsoft.com/office/drawing/2010/main" val="0"/>
              </a:ext>
            </a:extLst>
          </a:blip>
          <a:srcRect b="53226"/>
          <a:stretch/>
        </p:blipFill>
        <p:spPr bwMode="auto">
          <a:xfrm>
            <a:off x="2308225" y="762000"/>
            <a:ext cx="4930775" cy="2209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4" name="Rectangle 7">
            <a:extLst>
              <a:ext uri="{FF2B5EF4-FFF2-40B4-BE49-F238E27FC236}">
                <a16:creationId xmlns:a16="http://schemas.microsoft.com/office/drawing/2014/main" id="{15E1D07D-A99F-8446-8B2F-CD29C88DB136}"/>
              </a:ext>
            </a:extLst>
          </p:cNvPr>
          <p:cNvSpPr txBox="1">
            <a:spLocks noChangeArrowheads="1"/>
          </p:cNvSpPr>
          <p:nvPr/>
        </p:nvSpPr>
        <p:spPr bwMode="auto">
          <a:xfrm>
            <a:off x="1079499" y="1360714"/>
            <a:ext cx="2971801" cy="1295400"/>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92075" tIns="46038" rIns="92075" bIns="46038"/>
          <a:lstStyle>
            <a:lvl1pPr marL="342900" indent="-342900" algn="l" rtl="0" eaLnBrk="0" fontAlgn="base" hangingPunct="0">
              <a:spcBef>
                <a:spcPct val="60000"/>
              </a:spcBef>
              <a:spcAft>
                <a:spcPct val="0"/>
              </a:spcAft>
              <a:buClr>
                <a:srgbClr val="006600"/>
              </a:buClr>
              <a:buSzPct val="100000"/>
              <a:buFont typeface="Wingdings" charset="0"/>
              <a:buChar char="n"/>
              <a:defRPr sz="1600">
                <a:solidFill>
                  <a:schemeClr val="tx1"/>
                </a:solidFill>
                <a:latin typeface="Arial" charset="0"/>
                <a:ea typeface="+mn-ea"/>
                <a:cs typeface="ＭＳ Ｐゴシック" charset="0"/>
              </a:defRPr>
            </a:lvl1pPr>
            <a:lvl2pPr marL="742950" indent="-285750" algn="l" rtl="0" eaLnBrk="0" fontAlgn="base" hangingPunct="0">
              <a:spcBef>
                <a:spcPct val="60000"/>
              </a:spcBef>
              <a:spcAft>
                <a:spcPct val="0"/>
              </a:spcAft>
              <a:buClr>
                <a:srgbClr val="000099"/>
              </a:buClr>
              <a:buSzPct val="75000"/>
              <a:buFont typeface="Wingdings" charset="0"/>
              <a:buChar char="l"/>
              <a:defRPr sz="1600">
                <a:solidFill>
                  <a:schemeClr val="tx1"/>
                </a:solidFill>
                <a:latin typeface="Arial" charset="0"/>
                <a:ea typeface="+mn-ea"/>
              </a:defRPr>
            </a:lvl2pPr>
            <a:lvl3pPr marL="1143000" indent="-228600" algn="l" rtl="0" eaLnBrk="0" fontAlgn="base" hangingPunct="0">
              <a:spcBef>
                <a:spcPct val="20000"/>
              </a:spcBef>
              <a:spcAft>
                <a:spcPct val="0"/>
              </a:spcAft>
              <a:buClr>
                <a:srgbClr val="003300"/>
              </a:buClr>
              <a:buSzPct val="75000"/>
              <a:buFont typeface="Wingdings" charset="0"/>
              <a:buChar char="q"/>
              <a:defRPr sz="1600">
                <a:solidFill>
                  <a:schemeClr val="tx1"/>
                </a:solidFill>
                <a:latin typeface="Arial" charset="0"/>
                <a:ea typeface="+mn-ea"/>
              </a:defRPr>
            </a:lvl3pPr>
            <a:lvl4pPr marL="1600200" indent="-228600" algn="l" rtl="0" eaLnBrk="0" fontAlgn="base" hangingPunct="0">
              <a:spcBef>
                <a:spcPct val="20000"/>
              </a:spcBef>
              <a:spcAft>
                <a:spcPct val="0"/>
              </a:spcAft>
              <a:buClr>
                <a:srgbClr val="003300"/>
              </a:buClr>
              <a:buSzPct val="100000"/>
              <a:buFont typeface="Wingdings" charset="0"/>
              <a:buChar char="n"/>
              <a:defRPr sz="1600">
                <a:solidFill>
                  <a:schemeClr val="tx1"/>
                </a:solidFill>
                <a:latin typeface="Arial" charset="0"/>
                <a:ea typeface="+mn-ea"/>
              </a:defRPr>
            </a:lvl4pPr>
            <a:lvl5pPr marL="2057400" indent="-228600" algn="l" rtl="0" eaLnBrk="0" fontAlgn="base" hangingPunct="0">
              <a:spcBef>
                <a:spcPct val="20000"/>
              </a:spcBef>
              <a:spcAft>
                <a:spcPct val="0"/>
              </a:spcAft>
              <a:buClr>
                <a:srgbClr val="003300"/>
              </a:buClr>
              <a:buSzPct val="100000"/>
              <a:buFont typeface="Wingdings" charset="0"/>
              <a:buChar char="n"/>
              <a:defRPr sz="1600">
                <a:solidFill>
                  <a:schemeClr val="tx1"/>
                </a:solidFill>
                <a:latin typeface="Arial" charset="0"/>
                <a:ea typeface="+mn-ea"/>
              </a:defRPr>
            </a:lvl5pPr>
            <a:lvl6pPr marL="2514600" indent="-228600" algn="l" rtl="0" eaLnBrk="0" fontAlgn="base" hangingPunct="0">
              <a:spcBef>
                <a:spcPct val="20000"/>
              </a:spcBef>
              <a:spcAft>
                <a:spcPct val="0"/>
              </a:spcAft>
              <a:buClr>
                <a:srgbClr val="003300"/>
              </a:buClr>
              <a:buSzPct val="100000"/>
              <a:buFont typeface="Wingdings" charset="0"/>
              <a:buChar char="n"/>
              <a:defRPr sz="1600">
                <a:solidFill>
                  <a:schemeClr val="tx1"/>
                </a:solidFill>
                <a:latin typeface="+mn-lt"/>
                <a:ea typeface="+mn-ea"/>
              </a:defRPr>
            </a:lvl6pPr>
            <a:lvl7pPr marL="2971800" indent="-228600" algn="l" rtl="0" eaLnBrk="0" fontAlgn="base" hangingPunct="0">
              <a:spcBef>
                <a:spcPct val="20000"/>
              </a:spcBef>
              <a:spcAft>
                <a:spcPct val="0"/>
              </a:spcAft>
              <a:buClr>
                <a:srgbClr val="003300"/>
              </a:buClr>
              <a:buSzPct val="100000"/>
              <a:buFont typeface="Wingdings" charset="0"/>
              <a:buChar char="n"/>
              <a:defRPr sz="1600">
                <a:solidFill>
                  <a:schemeClr val="tx1"/>
                </a:solidFill>
                <a:latin typeface="+mn-lt"/>
                <a:ea typeface="+mn-ea"/>
              </a:defRPr>
            </a:lvl7pPr>
            <a:lvl8pPr marL="3429000" indent="-228600" algn="l" rtl="0" eaLnBrk="0" fontAlgn="base" hangingPunct="0">
              <a:spcBef>
                <a:spcPct val="20000"/>
              </a:spcBef>
              <a:spcAft>
                <a:spcPct val="0"/>
              </a:spcAft>
              <a:buClr>
                <a:srgbClr val="003300"/>
              </a:buClr>
              <a:buSzPct val="100000"/>
              <a:buFont typeface="Wingdings" charset="0"/>
              <a:buChar char="n"/>
              <a:defRPr sz="1600">
                <a:solidFill>
                  <a:schemeClr val="tx1"/>
                </a:solidFill>
                <a:latin typeface="+mn-lt"/>
                <a:ea typeface="+mn-ea"/>
              </a:defRPr>
            </a:lvl8pPr>
            <a:lvl9pPr marL="3886200" indent="-228600" algn="l" rtl="0" eaLnBrk="0" fontAlgn="base" hangingPunct="0">
              <a:spcBef>
                <a:spcPct val="20000"/>
              </a:spcBef>
              <a:spcAft>
                <a:spcPct val="0"/>
              </a:spcAft>
              <a:buClr>
                <a:srgbClr val="003300"/>
              </a:buClr>
              <a:buSzPct val="100000"/>
              <a:buFont typeface="Wingdings" charset="0"/>
              <a:buChar char="n"/>
              <a:defRPr sz="1600">
                <a:solidFill>
                  <a:schemeClr val="tx1"/>
                </a:solidFill>
                <a:latin typeface="+mn-lt"/>
                <a:ea typeface="+mn-ea"/>
              </a:defRPr>
            </a:lvl9pPr>
          </a:lstStyle>
          <a:p>
            <a:pPr marL="271463" lvl="1" indent="0">
              <a:spcBef>
                <a:spcPts val="500"/>
              </a:spcBef>
              <a:buClrTx/>
              <a:buSzPct val="100000"/>
              <a:buFont typeface="Wingdings" charset="0"/>
              <a:buNone/>
              <a:defRPr/>
            </a:pPr>
            <a:r>
              <a:rPr lang="en-US" u="sng" dirty="0">
                <a:latin typeface="Times New Roman"/>
                <a:ea typeface="ＭＳ Ｐゴシック" charset="0"/>
                <a:cs typeface="Times New Roman"/>
              </a:rPr>
              <a:t>Java compiler:</a:t>
            </a:r>
          </a:p>
          <a:p>
            <a:pPr marL="271463" lvl="1" indent="0">
              <a:spcBef>
                <a:spcPts val="500"/>
              </a:spcBef>
              <a:buClrTx/>
              <a:buSzPct val="100000"/>
              <a:buFont typeface="Wingdings" charset="0"/>
              <a:buNone/>
              <a:defRPr/>
            </a:pPr>
            <a:r>
              <a:rPr lang="en-US" sz="1400" dirty="0">
                <a:latin typeface="Times New Roman"/>
                <a:ea typeface="ＭＳ Ｐゴシック" charset="0"/>
                <a:cs typeface="Times New Roman"/>
              </a:rPr>
              <a:t>A program hat translates Java code into an intermediate VM code</a:t>
            </a:r>
          </a:p>
          <a:p>
            <a:pPr marL="271463" lvl="1" indent="0">
              <a:spcBef>
                <a:spcPts val="500"/>
              </a:spcBef>
              <a:buClrTx/>
              <a:buSzPct val="100000"/>
              <a:buFont typeface="Wingdings" charset="0"/>
              <a:buNone/>
              <a:defRPr/>
            </a:pPr>
            <a:r>
              <a:rPr lang="en-US" sz="1400" dirty="0">
                <a:latin typeface="Times New Roman"/>
                <a:ea typeface="ＭＳ Ｐゴシック" charset="0"/>
                <a:cs typeface="Times New Roman"/>
              </a:rPr>
              <a:t>(CPU and OS agnostic)</a:t>
            </a:r>
          </a:p>
        </p:txBody>
      </p:sp>
      <p:grpSp>
        <p:nvGrpSpPr>
          <p:cNvPr id="4" name="Group 3">
            <a:extLst>
              <a:ext uri="{FF2B5EF4-FFF2-40B4-BE49-F238E27FC236}">
                <a16:creationId xmlns:a16="http://schemas.microsoft.com/office/drawing/2014/main" id="{E1F8E90E-505E-F449-B48D-4C820C1079AE}"/>
              </a:ext>
            </a:extLst>
          </p:cNvPr>
          <p:cNvGrpSpPr/>
          <p:nvPr/>
        </p:nvGrpSpPr>
        <p:grpSpPr>
          <a:xfrm>
            <a:off x="5562600" y="990600"/>
            <a:ext cx="2396672" cy="1978296"/>
            <a:chOff x="5562600" y="990600"/>
            <a:chExt cx="2396672" cy="1978296"/>
          </a:xfrm>
        </p:grpSpPr>
        <p:sp>
          <p:nvSpPr>
            <p:cNvPr id="15" name="Rounded Rectangular Callout 14">
              <a:extLst>
                <a:ext uri="{FF2B5EF4-FFF2-40B4-BE49-F238E27FC236}">
                  <a16:creationId xmlns:a16="http://schemas.microsoft.com/office/drawing/2014/main" id="{E92E433E-36F5-5B49-82ED-4DF7D776B073}"/>
                </a:ext>
              </a:extLst>
            </p:cNvPr>
            <p:cNvSpPr/>
            <p:nvPr/>
          </p:nvSpPr>
          <p:spPr>
            <a:xfrm>
              <a:off x="5562600" y="990600"/>
              <a:ext cx="1219200" cy="381000"/>
            </a:xfrm>
            <a:prstGeom prst="wedgeRoundRectCallout">
              <a:avLst>
                <a:gd name="adj1" fmla="val -82190"/>
                <a:gd name="adj2" fmla="val -25720"/>
                <a:gd name="adj3" fmla="val 16667"/>
              </a:avLst>
            </a:prstGeom>
            <a:solidFill>
              <a:srgbClr val="FFEFAF"/>
            </a:solidFill>
            <a:ln>
              <a:noFill/>
            </a:ln>
            <a:effectLst/>
          </p:spPr>
          <p:style>
            <a:lnRef idx="1">
              <a:schemeClr val="accent1"/>
            </a:lnRef>
            <a:fillRef idx="3">
              <a:schemeClr val="accent1"/>
            </a:fillRef>
            <a:effectRef idx="2">
              <a:schemeClr val="accent1"/>
            </a:effectRef>
            <a:fontRef idx="minor">
              <a:schemeClr val="lt1"/>
            </a:fontRef>
          </p:style>
          <p:txBody>
            <a:bodyPr tIns="46800" rIns="0" rtlCol="0" anchor="ctr" anchorCtr="0"/>
            <a:lstStyle/>
            <a:p>
              <a:pPr marL="0" lvl="1" indent="0">
                <a:lnSpc>
                  <a:spcPct val="100000"/>
                </a:lnSpc>
                <a:spcBef>
                  <a:spcPts val="600"/>
                </a:spcBef>
                <a:buClr>
                  <a:schemeClr val="bg1"/>
                </a:buClr>
                <a:buNone/>
              </a:pPr>
              <a:r>
                <a:rPr kumimoji="0" lang="en-US" sz="1400" dirty="0" err="1">
                  <a:solidFill>
                    <a:schemeClr val="tx1"/>
                  </a:solidFill>
                  <a:latin typeface="Consolas" panose="020B0609020204030204" pitchFamily="49" charset="0"/>
                  <a:ea typeface="Times New Roman" charset="0"/>
                  <a:cs typeface="Consolas" panose="020B0609020204030204" pitchFamily="49" charset="0"/>
                </a:rPr>
                <a:t>Prog.java</a:t>
              </a:r>
              <a:endParaRPr kumimoji="0" lang="en-US" sz="1400" dirty="0">
                <a:solidFill>
                  <a:schemeClr val="tx1"/>
                </a:solidFill>
                <a:latin typeface="Consolas" panose="020B0609020204030204" pitchFamily="49" charset="0"/>
                <a:ea typeface="Times New Roman" charset="0"/>
                <a:cs typeface="Consolas" panose="020B0609020204030204" pitchFamily="49" charset="0"/>
              </a:endParaRPr>
            </a:p>
          </p:txBody>
        </p:sp>
        <p:sp>
          <p:nvSpPr>
            <p:cNvPr id="16" name="Rounded Rectangular Callout 15">
              <a:extLst>
                <a:ext uri="{FF2B5EF4-FFF2-40B4-BE49-F238E27FC236}">
                  <a16:creationId xmlns:a16="http://schemas.microsoft.com/office/drawing/2014/main" id="{1C6692B6-2F56-BD40-A204-B57694828FFA}"/>
                </a:ext>
              </a:extLst>
            </p:cNvPr>
            <p:cNvSpPr/>
            <p:nvPr/>
          </p:nvSpPr>
          <p:spPr>
            <a:xfrm>
              <a:off x="6139543" y="2587896"/>
              <a:ext cx="1219200" cy="381000"/>
            </a:xfrm>
            <a:prstGeom prst="wedgeRoundRectCallout">
              <a:avLst>
                <a:gd name="adj1" fmla="val -82190"/>
                <a:gd name="adj2" fmla="val -25720"/>
                <a:gd name="adj3" fmla="val 16667"/>
              </a:avLst>
            </a:prstGeom>
            <a:solidFill>
              <a:srgbClr val="FFEFAF"/>
            </a:solidFill>
            <a:ln>
              <a:noFill/>
            </a:ln>
            <a:effectLst/>
          </p:spPr>
          <p:style>
            <a:lnRef idx="1">
              <a:schemeClr val="accent1"/>
            </a:lnRef>
            <a:fillRef idx="3">
              <a:schemeClr val="accent1"/>
            </a:fillRef>
            <a:effectRef idx="2">
              <a:schemeClr val="accent1"/>
            </a:effectRef>
            <a:fontRef idx="minor">
              <a:schemeClr val="lt1"/>
            </a:fontRef>
          </p:style>
          <p:txBody>
            <a:bodyPr tIns="46800" rIns="0" rtlCol="0" anchor="ctr" anchorCtr="0"/>
            <a:lstStyle/>
            <a:p>
              <a:pPr marL="0" lvl="1" indent="0">
                <a:lnSpc>
                  <a:spcPct val="100000"/>
                </a:lnSpc>
                <a:spcBef>
                  <a:spcPts val="600"/>
                </a:spcBef>
                <a:buClr>
                  <a:schemeClr val="bg1"/>
                </a:buClr>
                <a:buNone/>
              </a:pPr>
              <a:r>
                <a:rPr kumimoji="0" lang="en-US" sz="1400" dirty="0" err="1">
                  <a:solidFill>
                    <a:schemeClr val="tx1"/>
                  </a:solidFill>
                  <a:latin typeface="Consolas" panose="020B0609020204030204" pitchFamily="49" charset="0"/>
                  <a:ea typeface="Times New Roman" charset="0"/>
                  <a:cs typeface="Consolas" panose="020B0609020204030204" pitchFamily="49" charset="0"/>
                </a:rPr>
                <a:t>Prog.class</a:t>
              </a:r>
              <a:endParaRPr kumimoji="0" lang="en-US" sz="1400" dirty="0">
                <a:solidFill>
                  <a:schemeClr val="tx1"/>
                </a:solidFill>
                <a:latin typeface="Consolas" panose="020B0609020204030204" pitchFamily="49" charset="0"/>
                <a:ea typeface="Times New Roman" charset="0"/>
                <a:cs typeface="Consolas" panose="020B0609020204030204" pitchFamily="49" charset="0"/>
              </a:endParaRPr>
            </a:p>
          </p:txBody>
        </p:sp>
        <p:grpSp>
          <p:nvGrpSpPr>
            <p:cNvPr id="8" name="Group 7">
              <a:extLst>
                <a:ext uri="{FF2B5EF4-FFF2-40B4-BE49-F238E27FC236}">
                  <a16:creationId xmlns:a16="http://schemas.microsoft.com/office/drawing/2014/main" id="{BDDF22F9-6597-C445-99BE-B718378A241D}"/>
                </a:ext>
              </a:extLst>
            </p:cNvPr>
            <p:cNvGrpSpPr/>
            <p:nvPr/>
          </p:nvGrpSpPr>
          <p:grpSpPr>
            <a:xfrm>
              <a:off x="5562600" y="1705247"/>
              <a:ext cx="2396672" cy="443413"/>
              <a:chOff x="5477328" y="1096551"/>
              <a:chExt cx="2396672" cy="443413"/>
            </a:xfrm>
          </p:grpSpPr>
          <p:sp>
            <p:nvSpPr>
              <p:cNvPr id="9" name="AutoShape 13">
                <a:extLst>
                  <a:ext uri="{FF2B5EF4-FFF2-40B4-BE49-F238E27FC236}">
                    <a16:creationId xmlns:a16="http://schemas.microsoft.com/office/drawing/2014/main" id="{841A7F76-0623-CB4E-8EA8-9117C3507CA0}"/>
                  </a:ext>
                </a:extLst>
              </p:cNvPr>
              <p:cNvSpPr>
                <a:spLocks noChangeArrowheads="1"/>
              </p:cNvSpPr>
              <p:nvPr/>
            </p:nvSpPr>
            <p:spPr bwMode="auto">
              <a:xfrm>
                <a:off x="5943600" y="1096551"/>
                <a:ext cx="1930400" cy="443413"/>
              </a:xfrm>
              <a:prstGeom prst="roundRect">
                <a:avLst>
                  <a:gd name="adj" fmla="val 16667"/>
                </a:avLst>
              </a:prstGeom>
              <a:solidFill>
                <a:srgbClr val="FFDDC3"/>
              </a:solidFill>
              <a:ln w="19050">
                <a:solidFill>
                  <a:srgbClr val="BD520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rIns="0" anchor="ctr"/>
              <a:lstStyle/>
              <a:p>
                <a:pPr algn="l">
                  <a:spcBef>
                    <a:spcPts val="600"/>
                  </a:spcBef>
                  <a:buSzPct val="100000"/>
                </a:pPr>
                <a:r>
                  <a:rPr lang="en-US" sz="1400" dirty="0">
                    <a:solidFill>
                      <a:srgbClr val="000000"/>
                    </a:solidFill>
                    <a:latin typeface="Consolas" panose="020B0609020204030204" pitchFamily="49" charset="0"/>
                    <a:ea typeface="Times New Roman" charset="0"/>
                    <a:cs typeface="Consolas" panose="020B0609020204030204" pitchFamily="49" charset="0"/>
                  </a:rPr>
                  <a:t>% </a:t>
                </a:r>
                <a:r>
                  <a:rPr lang="en-US" sz="1400" dirty="0" err="1">
                    <a:solidFill>
                      <a:srgbClr val="000000"/>
                    </a:solidFill>
                    <a:latin typeface="Consolas" panose="020B0609020204030204" pitchFamily="49" charset="0"/>
                    <a:ea typeface="Times New Roman" charset="0"/>
                    <a:cs typeface="Consolas" panose="020B0609020204030204" pitchFamily="49" charset="0"/>
                  </a:rPr>
                  <a:t>javac</a:t>
                </a:r>
                <a:r>
                  <a:rPr lang="en-US" sz="1400" dirty="0">
                    <a:solidFill>
                      <a:srgbClr val="000000"/>
                    </a:solidFill>
                    <a:latin typeface="Times New Roman" charset="0"/>
                    <a:ea typeface="Times New Roman" charset="0"/>
                    <a:cs typeface="Times New Roman" charset="0"/>
                  </a:rPr>
                  <a:t>    </a:t>
                </a:r>
                <a:r>
                  <a:rPr lang="en-US" sz="1400" dirty="0" err="1">
                    <a:solidFill>
                      <a:srgbClr val="000000"/>
                    </a:solidFill>
                    <a:latin typeface="Consolas" panose="020B0609020204030204" pitchFamily="49" charset="0"/>
                    <a:ea typeface="Times New Roman" charset="0"/>
                    <a:cs typeface="Consolas" panose="020B0609020204030204" pitchFamily="49" charset="0"/>
                  </a:rPr>
                  <a:t>Prog.java</a:t>
                </a:r>
                <a:endParaRPr lang="en-US" sz="1200" dirty="0">
                  <a:solidFill>
                    <a:srgbClr val="000000"/>
                  </a:solidFill>
                  <a:latin typeface="Consolas" panose="020B0609020204030204" pitchFamily="49" charset="0"/>
                  <a:cs typeface="Consolas" panose="020B0609020204030204" pitchFamily="49" charset="0"/>
                </a:endParaRPr>
              </a:p>
            </p:txBody>
          </p:sp>
          <p:cxnSp>
            <p:nvCxnSpPr>
              <p:cNvPr id="10" name="AutoShape 15">
                <a:extLst>
                  <a:ext uri="{FF2B5EF4-FFF2-40B4-BE49-F238E27FC236}">
                    <a16:creationId xmlns:a16="http://schemas.microsoft.com/office/drawing/2014/main" id="{33C3F70C-669D-5148-9F90-B96078C26AF3}"/>
                  </a:ext>
                </a:extLst>
              </p:cNvPr>
              <p:cNvCxnSpPr>
                <a:cxnSpLocks noChangeShapeType="1"/>
                <a:stCxn id="9" idx="1"/>
              </p:cNvCxnSpPr>
              <p:nvPr/>
            </p:nvCxnSpPr>
            <p:spPr bwMode="auto">
              <a:xfrm flipH="1">
                <a:off x="5477328" y="1318258"/>
                <a:ext cx="466272" cy="0"/>
              </a:xfrm>
              <a:prstGeom prst="straightConnector1">
                <a:avLst/>
              </a:prstGeom>
              <a:noFill/>
              <a:ln w="19050">
                <a:solidFill>
                  <a:srgbClr val="BD5201"/>
                </a:solidFill>
                <a:round/>
                <a:headEnd/>
                <a:tailEnd type="oval" w="lg"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grpSp>
      </p:grpSp>
    </p:spTree>
    <p:extLst>
      <p:ext uri="{BB962C8B-B14F-4D97-AF65-F5344CB8AC3E}">
        <p14:creationId xmlns:p14="http://schemas.microsoft.com/office/powerpoint/2010/main" val="36173411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2-tier compilation</a:t>
            </a:r>
          </a:p>
        </p:txBody>
      </p:sp>
      <p:pic>
        <p:nvPicPr>
          <p:cNvPr id="103426"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08225" y="762000"/>
            <a:ext cx="4930775" cy="4724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nvGrpSpPr>
          <p:cNvPr id="9" name="Group 8">
            <a:extLst>
              <a:ext uri="{FF2B5EF4-FFF2-40B4-BE49-F238E27FC236}">
                <a16:creationId xmlns:a16="http://schemas.microsoft.com/office/drawing/2014/main" id="{9C45171C-9873-7A4C-A124-94683D23E0F4}"/>
              </a:ext>
            </a:extLst>
          </p:cNvPr>
          <p:cNvGrpSpPr/>
          <p:nvPr/>
        </p:nvGrpSpPr>
        <p:grpSpPr>
          <a:xfrm>
            <a:off x="-32657" y="4079604"/>
            <a:ext cx="9176657" cy="1317171"/>
            <a:chOff x="-32657" y="4079604"/>
            <a:chExt cx="9176657" cy="1317171"/>
          </a:xfrm>
        </p:grpSpPr>
        <p:sp>
          <p:nvSpPr>
            <p:cNvPr id="6" name="Rectangle 7"/>
            <p:cNvSpPr txBox="1">
              <a:spLocks noChangeArrowheads="1"/>
            </p:cNvSpPr>
            <p:nvPr/>
          </p:nvSpPr>
          <p:spPr bwMode="auto">
            <a:xfrm>
              <a:off x="-32657" y="4101375"/>
              <a:ext cx="2362200" cy="1295400"/>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92075" tIns="46038" rIns="92075" bIns="46038"/>
            <a:lstStyle>
              <a:lvl1pPr marL="342900" indent="-342900" algn="l" rtl="0" eaLnBrk="0" fontAlgn="base" hangingPunct="0">
                <a:spcBef>
                  <a:spcPct val="60000"/>
                </a:spcBef>
                <a:spcAft>
                  <a:spcPct val="0"/>
                </a:spcAft>
                <a:buClr>
                  <a:srgbClr val="006600"/>
                </a:buClr>
                <a:buSzPct val="100000"/>
                <a:buFont typeface="Wingdings" charset="0"/>
                <a:buChar char="n"/>
                <a:defRPr sz="1600">
                  <a:solidFill>
                    <a:schemeClr val="tx1"/>
                  </a:solidFill>
                  <a:latin typeface="Arial" charset="0"/>
                  <a:ea typeface="+mn-ea"/>
                  <a:cs typeface="ＭＳ Ｐゴシック" charset="0"/>
                </a:defRPr>
              </a:lvl1pPr>
              <a:lvl2pPr marL="742950" indent="-285750" algn="l" rtl="0" eaLnBrk="0" fontAlgn="base" hangingPunct="0">
                <a:spcBef>
                  <a:spcPct val="60000"/>
                </a:spcBef>
                <a:spcAft>
                  <a:spcPct val="0"/>
                </a:spcAft>
                <a:buClr>
                  <a:srgbClr val="000099"/>
                </a:buClr>
                <a:buSzPct val="75000"/>
                <a:buFont typeface="Wingdings" charset="0"/>
                <a:buChar char="l"/>
                <a:defRPr sz="1600">
                  <a:solidFill>
                    <a:schemeClr val="tx1"/>
                  </a:solidFill>
                  <a:latin typeface="Arial" charset="0"/>
                  <a:ea typeface="+mn-ea"/>
                </a:defRPr>
              </a:lvl2pPr>
              <a:lvl3pPr marL="1143000" indent="-228600" algn="l" rtl="0" eaLnBrk="0" fontAlgn="base" hangingPunct="0">
                <a:spcBef>
                  <a:spcPct val="20000"/>
                </a:spcBef>
                <a:spcAft>
                  <a:spcPct val="0"/>
                </a:spcAft>
                <a:buClr>
                  <a:srgbClr val="003300"/>
                </a:buClr>
                <a:buSzPct val="75000"/>
                <a:buFont typeface="Wingdings" charset="0"/>
                <a:buChar char="q"/>
                <a:defRPr sz="1600">
                  <a:solidFill>
                    <a:schemeClr val="tx1"/>
                  </a:solidFill>
                  <a:latin typeface="Arial" charset="0"/>
                  <a:ea typeface="+mn-ea"/>
                </a:defRPr>
              </a:lvl3pPr>
              <a:lvl4pPr marL="1600200" indent="-228600" algn="l" rtl="0" eaLnBrk="0" fontAlgn="base" hangingPunct="0">
                <a:spcBef>
                  <a:spcPct val="20000"/>
                </a:spcBef>
                <a:spcAft>
                  <a:spcPct val="0"/>
                </a:spcAft>
                <a:buClr>
                  <a:srgbClr val="003300"/>
                </a:buClr>
                <a:buSzPct val="100000"/>
                <a:buFont typeface="Wingdings" charset="0"/>
                <a:buChar char="n"/>
                <a:defRPr sz="1600">
                  <a:solidFill>
                    <a:schemeClr val="tx1"/>
                  </a:solidFill>
                  <a:latin typeface="Arial" charset="0"/>
                  <a:ea typeface="+mn-ea"/>
                </a:defRPr>
              </a:lvl4pPr>
              <a:lvl5pPr marL="2057400" indent="-228600" algn="l" rtl="0" eaLnBrk="0" fontAlgn="base" hangingPunct="0">
                <a:spcBef>
                  <a:spcPct val="20000"/>
                </a:spcBef>
                <a:spcAft>
                  <a:spcPct val="0"/>
                </a:spcAft>
                <a:buClr>
                  <a:srgbClr val="003300"/>
                </a:buClr>
                <a:buSzPct val="100000"/>
                <a:buFont typeface="Wingdings" charset="0"/>
                <a:buChar char="n"/>
                <a:defRPr sz="1600">
                  <a:solidFill>
                    <a:schemeClr val="tx1"/>
                  </a:solidFill>
                  <a:latin typeface="Arial" charset="0"/>
                  <a:ea typeface="+mn-ea"/>
                </a:defRPr>
              </a:lvl5pPr>
              <a:lvl6pPr marL="2514600" indent="-228600" algn="l" rtl="0" eaLnBrk="0" fontAlgn="base" hangingPunct="0">
                <a:spcBef>
                  <a:spcPct val="20000"/>
                </a:spcBef>
                <a:spcAft>
                  <a:spcPct val="0"/>
                </a:spcAft>
                <a:buClr>
                  <a:srgbClr val="003300"/>
                </a:buClr>
                <a:buSzPct val="100000"/>
                <a:buFont typeface="Wingdings" charset="0"/>
                <a:buChar char="n"/>
                <a:defRPr sz="1600">
                  <a:solidFill>
                    <a:schemeClr val="tx1"/>
                  </a:solidFill>
                  <a:latin typeface="+mn-lt"/>
                  <a:ea typeface="+mn-ea"/>
                </a:defRPr>
              </a:lvl6pPr>
              <a:lvl7pPr marL="2971800" indent="-228600" algn="l" rtl="0" eaLnBrk="0" fontAlgn="base" hangingPunct="0">
                <a:spcBef>
                  <a:spcPct val="20000"/>
                </a:spcBef>
                <a:spcAft>
                  <a:spcPct val="0"/>
                </a:spcAft>
                <a:buClr>
                  <a:srgbClr val="003300"/>
                </a:buClr>
                <a:buSzPct val="100000"/>
                <a:buFont typeface="Wingdings" charset="0"/>
                <a:buChar char="n"/>
                <a:defRPr sz="1600">
                  <a:solidFill>
                    <a:schemeClr val="tx1"/>
                  </a:solidFill>
                  <a:latin typeface="+mn-lt"/>
                  <a:ea typeface="+mn-ea"/>
                </a:defRPr>
              </a:lvl7pPr>
              <a:lvl8pPr marL="3429000" indent="-228600" algn="l" rtl="0" eaLnBrk="0" fontAlgn="base" hangingPunct="0">
                <a:spcBef>
                  <a:spcPct val="20000"/>
                </a:spcBef>
                <a:spcAft>
                  <a:spcPct val="0"/>
                </a:spcAft>
                <a:buClr>
                  <a:srgbClr val="003300"/>
                </a:buClr>
                <a:buSzPct val="100000"/>
                <a:buFont typeface="Wingdings" charset="0"/>
                <a:buChar char="n"/>
                <a:defRPr sz="1600">
                  <a:solidFill>
                    <a:schemeClr val="tx1"/>
                  </a:solidFill>
                  <a:latin typeface="+mn-lt"/>
                  <a:ea typeface="+mn-ea"/>
                </a:defRPr>
              </a:lvl8pPr>
              <a:lvl9pPr marL="3886200" indent="-228600" algn="l" rtl="0" eaLnBrk="0" fontAlgn="base" hangingPunct="0">
                <a:spcBef>
                  <a:spcPct val="20000"/>
                </a:spcBef>
                <a:spcAft>
                  <a:spcPct val="0"/>
                </a:spcAft>
                <a:buClr>
                  <a:srgbClr val="003300"/>
                </a:buClr>
                <a:buSzPct val="100000"/>
                <a:buFont typeface="Wingdings" charset="0"/>
                <a:buChar char="n"/>
                <a:defRPr sz="1600">
                  <a:solidFill>
                    <a:schemeClr val="tx1"/>
                  </a:solidFill>
                  <a:latin typeface="+mn-lt"/>
                  <a:ea typeface="+mn-ea"/>
                </a:defRPr>
              </a:lvl9pPr>
            </a:lstStyle>
            <a:p>
              <a:pPr marL="271463" lvl="1" indent="0">
                <a:spcBef>
                  <a:spcPts val="500"/>
                </a:spcBef>
                <a:buClrTx/>
                <a:buSzPct val="100000"/>
                <a:buFont typeface="Wingdings" charset="0"/>
                <a:buNone/>
                <a:defRPr/>
              </a:pPr>
              <a:r>
                <a:rPr lang="en-US" u="sng" dirty="0">
                  <a:latin typeface="Times New Roman"/>
                  <a:ea typeface="ＭＳ Ｐゴシック" charset="0"/>
                  <a:cs typeface="Times New Roman"/>
                </a:rPr>
                <a:t>JVM implementation:</a:t>
              </a:r>
              <a:endParaRPr lang="en-US" dirty="0">
                <a:latin typeface="Times New Roman"/>
                <a:ea typeface="ＭＳ Ｐゴシック" charset="0"/>
                <a:cs typeface="Times New Roman"/>
              </a:endParaRPr>
            </a:p>
            <a:p>
              <a:pPr marL="271463" lvl="1" indent="0">
                <a:spcBef>
                  <a:spcPts val="500"/>
                </a:spcBef>
                <a:buClrTx/>
                <a:buSzPct val="100000"/>
                <a:buFont typeface="Wingdings" charset="0"/>
                <a:buNone/>
                <a:defRPr/>
              </a:pPr>
              <a:r>
                <a:rPr lang="en-US" sz="1400" dirty="0">
                  <a:latin typeface="Times New Roman"/>
                  <a:ea typeface="ＭＳ Ｐゴシック" charset="0"/>
                  <a:cs typeface="Times New Roman"/>
                </a:rPr>
                <a:t>A program that translates the VM code into machine language (CPU and OS specific)</a:t>
              </a:r>
            </a:p>
            <a:p>
              <a:pPr marL="271463" lvl="1" indent="0">
                <a:spcBef>
                  <a:spcPct val="35000"/>
                </a:spcBef>
                <a:buClrTx/>
                <a:buSzPct val="100000"/>
                <a:buFont typeface="Wingdings" charset="0"/>
                <a:buNone/>
                <a:defRPr/>
              </a:pPr>
              <a:endParaRPr lang="en-US" sz="1400" dirty="0">
                <a:latin typeface="Times New Roman"/>
                <a:ea typeface="ＭＳ Ｐゴシック" charset="0"/>
                <a:cs typeface="Times New Roman"/>
              </a:endParaRPr>
            </a:p>
          </p:txBody>
        </p:sp>
        <p:sp>
          <p:nvSpPr>
            <p:cNvPr id="10" name="Rectangle 7"/>
            <p:cNvSpPr txBox="1">
              <a:spLocks noChangeArrowheads="1"/>
            </p:cNvSpPr>
            <p:nvPr/>
          </p:nvSpPr>
          <p:spPr bwMode="auto">
            <a:xfrm>
              <a:off x="7213600" y="4079604"/>
              <a:ext cx="1930400" cy="1295400"/>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92075" tIns="46038" rIns="92075" bIns="46038"/>
            <a:lstStyle>
              <a:lvl1pPr marL="342900" indent="-342900" algn="l" rtl="0" eaLnBrk="0" fontAlgn="base" hangingPunct="0">
                <a:spcBef>
                  <a:spcPct val="60000"/>
                </a:spcBef>
                <a:spcAft>
                  <a:spcPct val="0"/>
                </a:spcAft>
                <a:buClr>
                  <a:srgbClr val="006600"/>
                </a:buClr>
                <a:buSzPct val="100000"/>
                <a:buFont typeface="Wingdings" charset="0"/>
                <a:buChar char="n"/>
                <a:defRPr sz="1600">
                  <a:solidFill>
                    <a:schemeClr val="tx1"/>
                  </a:solidFill>
                  <a:latin typeface="Arial" charset="0"/>
                  <a:ea typeface="+mn-ea"/>
                  <a:cs typeface="ＭＳ Ｐゴシック" charset="0"/>
                </a:defRPr>
              </a:lvl1pPr>
              <a:lvl2pPr marL="742950" indent="-285750" algn="l" rtl="0" eaLnBrk="0" fontAlgn="base" hangingPunct="0">
                <a:spcBef>
                  <a:spcPct val="60000"/>
                </a:spcBef>
                <a:spcAft>
                  <a:spcPct val="0"/>
                </a:spcAft>
                <a:buClr>
                  <a:srgbClr val="000099"/>
                </a:buClr>
                <a:buSzPct val="75000"/>
                <a:buFont typeface="Wingdings" charset="0"/>
                <a:buChar char="l"/>
                <a:defRPr sz="1600">
                  <a:solidFill>
                    <a:schemeClr val="tx1"/>
                  </a:solidFill>
                  <a:latin typeface="Arial" charset="0"/>
                  <a:ea typeface="+mn-ea"/>
                </a:defRPr>
              </a:lvl2pPr>
              <a:lvl3pPr marL="1143000" indent="-228600" algn="l" rtl="0" eaLnBrk="0" fontAlgn="base" hangingPunct="0">
                <a:spcBef>
                  <a:spcPct val="20000"/>
                </a:spcBef>
                <a:spcAft>
                  <a:spcPct val="0"/>
                </a:spcAft>
                <a:buClr>
                  <a:srgbClr val="003300"/>
                </a:buClr>
                <a:buSzPct val="75000"/>
                <a:buFont typeface="Wingdings" charset="0"/>
                <a:buChar char="q"/>
                <a:defRPr sz="1600">
                  <a:solidFill>
                    <a:schemeClr val="tx1"/>
                  </a:solidFill>
                  <a:latin typeface="Arial" charset="0"/>
                  <a:ea typeface="+mn-ea"/>
                </a:defRPr>
              </a:lvl3pPr>
              <a:lvl4pPr marL="1600200" indent="-228600" algn="l" rtl="0" eaLnBrk="0" fontAlgn="base" hangingPunct="0">
                <a:spcBef>
                  <a:spcPct val="20000"/>
                </a:spcBef>
                <a:spcAft>
                  <a:spcPct val="0"/>
                </a:spcAft>
                <a:buClr>
                  <a:srgbClr val="003300"/>
                </a:buClr>
                <a:buSzPct val="100000"/>
                <a:buFont typeface="Wingdings" charset="0"/>
                <a:buChar char="n"/>
                <a:defRPr sz="1600">
                  <a:solidFill>
                    <a:schemeClr val="tx1"/>
                  </a:solidFill>
                  <a:latin typeface="Arial" charset="0"/>
                  <a:ea typeface="+mn-ea"/>
                </a:defRPr>
              </a:lvl4pPr>
              <a:lvl5pPr marL="2057400" indent="-228600" algn="l" rtl="0" eaLnBrk="0" fontAlgn="base" hangingPunct="0">
                <a:spcBef>
                  <a:spcPct val="20000"/>
                </a:spcBef>
                <a:spcAft>
                  <a:spcPct val="0"/>
                </a:spcAft>
                <a:buClr>
                  <a:srgbClr val="003300"/>
                </a:buClr>
                <a:buSzPct val="100000"/>
                <a:buFont typeface="Wingdings" charset="0"/>
                <a:buChar char="n"/>
                <a:defRPr sz="1600">
                  <a:solidFill>
                    <a:schemeClr val="tx1"/>
                  </a:solidFill>
                  <a:latin typeface="Arial" charset="0"/>
                  <a:ea typeface="+mn-ea"/>
                </a:defRPr>
              </a:lvl5pPr>
              <a:lvl6pPr marL="2514600" indent="-228600" algn="l" rtl="0" eaLnBrk="0" fontAlgn="base" hangingPunct="0">
                <a:spcBef>
                  <a:spcPct val="20000"/>
                </a:spcBef>
                <a:spcAft>
                  <a:spcPct val="0"/>
                </a:spcAft>
                <a:buClr>
                  <a:srgbClr val="003300"/>
                </a:buClr>
                <a:buSzPct val="100000"/>
                <a:buFont typeface="Wingdings" charset="0"/>
                <a:buChar char="n"/>
                <a:defRPr sz="1600">
                  <a:solidFill>
                    <a:schemeClr val="tx1"/>
                  </a:solidFill>
                  <a:latin typeface="+mn-lt"/>
                  <a:ea typeface="+mn-ea"/>
                </a:defRPr>
              </a:lvl6pPr>
              <a:lvl7pPr marL="2971800" indent="-228600" algn="l" rtl="0" eaLnBrk="0" fontAlgn="base" hangingPunct="0">
                <a:spcBef>
                  <a:spcPct val="20000"/>
                </a:spcBef>
                <a:spcAft>
                  <a:spcPct val="0"/>
                </a:spcAft>
                <a:buClr>
                  <a:srgbClr val="003300"/>
                </a:buClr>
                <a:buSzPct val="100000"/>
                <a:buFont typeface="Wingdings" charset="0"/>
                <a:buChar char="n"/>
                <a:defRPr sz="1600">
                  <a:solidFill>
                    <a:schemeClr val="tx1"/>
                  </a:solidFill>
                  <a:latin typeface="+mn-lt"/>
                  <a:ea typeface="+mn-ea"/>
                </a:defRPr>
              </a:lvl7pPr>
              <a:lvl8pPr marL="3429000" indent="-228600" algn="l" rtl="0" eaLnBrk="0" fontAlgn="base" hangingPunct="0">
                <a:spcBef>
                  <a:spcPct val="20000"/>
                </a:spcBef>
                <a:spcAft>
                  <a:spcPct val="0"/>
                </a:spcAft>
                <a:buClr>
                  <a:srgbClr val="003300"/>
                </a:buClr>
                <a:buSzPct val="100000"/>
                <a:buFont typeface="Wingdings" charset="0"/>
                <a:buChar char="n"/>
                <a:defRPr sz="1600">
                  <a:solidFill>
                    <a:schemeClr val="tx1"/>
                  </a:solidFill>
                  <a:latin typeface="+mn-lt"/>
                  <a:ea typeface="+mn-ea"/>
                </a:defRPr>
              </a:lvl8pPr>
              <a:lvl9pPr marL="3886200" indent="-228600" algn="l" rtl="0" eaLnBrk="0" fontAlgn="base" hangingPunct="0">
                <a:spcBef>
                  <a:spcPct val="20000"/>
                </a:spcBef>
                <a:spcAft>
                  <a:spcPct val="0"/>
                </a:spcAft>
                <a:buClr>
                  <a:srgbClr val="003300"/>
                </a:buClr>
                <a:buSzPct val="100000"/>
                <a:buFont typeface="Wingdings" charset="0"/>
                <a:buChar char="n"/>
                <a:defRPr sz="1600">
                  <a:solidFill>
                    <a:schemeClr val="tx1"/>
                  </a:solidFill>
                  <a:latin typeface="+mn-lt"/>
                  <a:ea typeface="+mn-ea"/>
                </a:defRPr>
              </a:lvl9pPr>
            </a:lstStyle>
            <a:p>
              <a:pPr marL="271463" lvl="1" indent="0">
                <a:spcBef>
                  <a:spcPts val="500"/>
                </a:spcBef>
                <a:buClrTx/>
                <a:buSzPct val="100000"/>
                <a:buNone/>
                <a:defRPr/>
              </a:pPr>
              <a:r>
                <a:rPr lang="en-US" u="sng" dirty="0">
                  <a:latin typeface="Times New Roman"/>
                  <a:ea typeface="ＭＳ Ｐゴシック" charset="0"/>
                  <a:cs typeface="Times New Roman"/>
                </a:rPr>
                <a:t>Assumption:</a:t>
              </a:r>
              <a:endParaRPr lang="en-US" dirty="0">
                <a:latin typeface="Times New Roman"/>
                <a:ea typeface="ＭＳ Ｐゴシック" charset="0"/>
                <a:cs typeface="Times New Roman"/>
              </a:endParaRPr>
            </a:p>
            <a:p>
              <a:pPr marL="271463" lvl="1" indent="0">
                <a:spcBef>
                  <a:spcPts val="500"/>
                </a:spcBef>
                <a:buClrTx/>
                <a:buSzPct val="100000"/>
                <a:buNone/>
                <a:defRPr/>
              </a:pPr>
              <a:r>
                <a:rPr lang="en-US" sz="1400" dirty="0">
                  <a:latin typeface="Times New Roman"/>
                  <a:ea typeface="ＭＳ Ｐゴシック" charset="0"/>
                  <a:cs typeface="Times New Roman"/>
                </a:rPr>
                <a:t>each device out there is equipped with a JVM implementation </a:t>
              </a:r>
            </a:p>
            <a:p>
              <a:pPr marL="271463" lvl="1" indent="0">
                <a:spcBef>
                  <a:spcPts val="500"/>
                </a:spcBef>
                <a:buClrTx/>
                <a:buSzPct val="100000"/>
                <a:buFont typeface="Wingdings" charset="0"/>
                <a:buNone/>
                <a:defRPr/>
              </a:pPr>
              <a:endParaRPr lang="en-US" sz="1400" dirty="0">
                <a:latin typeface="Times New Roman"/>
                <a:ea typeface="ＭＳ Ｐゴシック" charset="0"/>
                <a:cs typeface="Times New Roman"/>
              </a:endParaRPr>
            </a:p>
            <a:p>
              <a:pPr marL="271463" lvl="1" indent="0">
                <a:spcBef>
                  <a:spcPct val="35000"/>
                </a:spcBef>
                <a:buClrTx/>
                <a:buSzPct val="100000"/>
                <a:buFont typeface="Wingdings" charset="0"/>
                <a:buNone/>
                <a:defRPr/>
              </a:pPr>
              <a:endParaRPr lang="en-US" sz="1400" dirty="0">
                <a:latin typeface="Times New Roman"/>
                <a:ea typeface="ＭＳ Ｐゴシック" charset="0"/>
                <a:cs typeface="Times New Roman"/>
              </a:endParaRPr>
            </a:p>
          </p:txBody>
        </p:sp>
      </p:grpSp>
      <p:sp>
        <p:nvSpPr>
          <p:cNvPr id="7" name="Rectangle 7"/>
          <p:cNvSpPr txBox="1">
            <a:spLocks noChangeArrowheads="1"/>
          </p:cNvSpPr>
          <p:nvPr/>
        </p:nvSpPr>
        <p:spPr bwMode="auto">
          <a:xfrm>
            <a:off x="1079499" y="1360714"/>
            <a:ext cx="2971801" cy="1295400"/>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92075" tIns="46038" rIns="92075" bIns="46038"/>
          <a:lstStyle>
            <a:lvl1pPr marL="342900" indent="-342900" algn="l" rtl="0" eaLnBrk="0" fontAlgn="base" hangingPunct="0">
              <a:spcBef>
                <a:spcPct val="60000"/>
              </a:spcBef>
              <a:spcAft>
                <a:spcPct val="0"/>
              </a:spcAft>
              <a:buClr>
                <a:srgbClr val="006600"/>
              </a:buClr>
              <a:buSzPct val="100000"/>
              <a:buFont typeface="Wingdings" charset="0"/>
              <a:buChar char="n"/>
              <a:defRPr sz="1600">
                <a:solidFill>
                  <a:schemeClr val="tx1"/>
                </a:solidFill>
                <a:latin typeface="Arial" charset="0"/>
                <a:ea typeface="+mn-ea"/>
                <a:cs typeface="ＭＳ Ｐゴシック" charset="0"/>
              </a:defRPr>
            </a:lvl1pPr>
            <a:lvl2pPr marL="742950" indent="-285750" algn="l" rtl="0" eaLnBrk="0" fontAlgn="base" hangingPunct="0">
              <a:spcBef>
                <a:spcPct val="60000"/>
              </a:spcBef>
              <a:spcAft>
                <a:spcPct val="0"/>
              </a:spcAft>
              <a:buClr>
                <a:srgbClr val="000099"/>
              </a:buClr>
              <a:buSzPct val="75000"/>
              <a:buFont typeface="Wingdings" charset="0"/>
              <a:buChar char="l"/>
              <a:defRPr sz="1600">
                <a:solidFill>
                  <a:schemeClr val="tx1"/>
                </a:solidFill>
                <a:latin typeface="Arial" charset="0"/>
                <a:ea typeface="+mn-ea"/>
              </a:defRPr>
            </a:lvl2pPr>
            <a:lvl3pPr marL="1143000" indent="-228600" algn="l" rtl="0" eaLnBrk="0" fontAlgn="base" hangingPunct="0">
              <a:spcBef>
                <a:spcPct val="20000"/>
              </a:spcBef>
              <a:spcAft>
                <a:spcPct val="0"/>
              </a:spcAft>
              <a:buClr>
                <a:srgbClr val="003300"/>
              </a:buClr>
              <a:buSzPct val="75000"/>
              <a:buFont typeface="Wingdings" charset="0"/>
              <a:buChar char="q"/>
              <a:defRPr sz="1600">
                <a:solidFill>
                  <a:schemeClr val="tx1"/>
                </a:solidFill>
                <a:latin typeface="Arial" charset="0"/>
                <a:ea typeface="+mn-ea"/>
              </a:defRPr>
            </a:lvl3pPr>
            <a:lvl4pPr marL="1600200" indent="-228600" algn="l" rtl="0" eaLnBrk="0" fontAlgn="base" hangingPunct="0">
              <a:spcBef>
                <a:spcPct val="20000"/>
              </a:spcBef>
              <a:spcAft>
                <a:spcPct val="0"/>
              </a:spcAft>
              <a:buClr>
                <a:srgbClr val="003300"/>
              </a:buClr>
              <a:buSzPct val="100000"/>
              <a:buFont typeface="Wingdings" charset="0"/>
              <a:buChar char="n"/>
              <a:defRPr sz="1600">
                <a:solidFill>
                  <a:schemeClr val="tx1"/>
                </a:solidFill>
                <a:latin typeface="Arial" charset="0"/>
                <a:ea typeface="+mn-ea"/>
              </a:defRPr>
            </a:lvl4pPr>
            <a:lvl5pPr marL="2057400" indent="-228600" algn="l" rtl="0" eaLnBrk="0" fontAlgn="base" hangingPunct="0">
              <a:spcBef>
                <a:spcPct val="20000"/>
              </a:spcBef>
              <a:spcAft>
                <a:spcPct val="0"/>
              </a:spcAft>
              <a:buClr>
                <a:srgbClr val="003300"/>
              </a:buClr>
              <a:buSzPct val="100000"/>
              <a:buFont typeface="Wingdings" charset="0"/>
              <a:buChar char="n"/>
              <a:defRPr sz="1600">
                <a:solidFill>
                  <a:schemeClr val="tx1"/>
                </a:solidFill>
                <a:latin typeface="Arial" charset="0"/>
                <a:ea typeface="+mn-ea"/>
              </a:defRPr>
            </a:lvl5pPr>
            <a:lvl6pPr marL="2514600" indent="-228600" algn="l" rtl="0" eaLnBrk="0" fontAlgn="base" hangingPunct="0">
              <a:spcBef>
                <a:spcPct val="20000"/>
              </a:spcBef>
              <a:spcAft>
                <a:spcPct val="0"/>
              </a:spcAft>
              <a:buClr>
                <a:srgbClr val="003300"/>
              </a:buClr>
              <a:buSzPct val="100000"/>
              <a:buFont typeface="Wingdings" charset="0"/>
              <a:buChar char="n"/>
              <a:defRPr sz="1600">
                <a:solidFill>
                  <a:schemeClr val="tx1"/>
                </a:solidFill>
                <a:latin typeface="+mn-lt"/>
                <a:ea typeface="+mn-ea"/>
              </a:defRPr>
            </a:lvl6pPr>
            <a:lvl7pPr marL="2971800" indent="-228600" algn="l" rtl="0" eaLnBrk="0" fontAlgn="base" hangingPunct="0">
              <a:spcBef>
                <a:spcPct val="20000"/>
              </a:spcBef>
              <a:spcAft>
                <a:spcPct val="0"/>
              </a:spcAft>
              <a:buClr>
                <a:srgbClr val="003300"/>
              </a:buClr>
              <a:buSzPct val="100000"/>
              <a:buFont typeface="Wingdings" charset="0"/>
              <a:buChar char="n"/>
              <a:defRPr sz="1600">
                <a:solidFill>
                  <a:schemeClr val="tx1"/>
                </a:solidFill>
                <a:latin typeface="+mn-lt"/>
                <a:ea typeface="+mn-ea"/>
              </a:defRPr>
            </a:lvl7pPr>
            <a:lvl8pPr marL="3429000" indent="-228600" algn="l" rtl="0" eaLnBrk="0" fontAlgn="base" hangingPunct="0">
              <a:spcBef>
                <a:spcPct val="20000"/>
              </a:spcBef>
              <a:spcAft>
                <a:spcPct val="0"/>
              </a:spcAft>
              <a:buClr>
                <a:srgbClr val="003300"/>
              </a:buClr>
              <a:buSzPct val="100000"/>
              <a:buFont typeface="Wingdings" charset="0"/>
              <a:buChar char="n"/>
              <a:defRPr sz="1600">
                <a:solidFill>
                  <a:schemeClr val="tx1"/>
                </a:solidFill>
                <a:latin typeface="+mn-lt"/>
                <a:ea typeface="+mn-ea"/>
              </a:defRPr>
            </a:lvl8pPr>
            <a:lvl9pPr marL="3886200" indent="-228600" algn="l" rtl="0" eaLnBrk="0" fontAlgn="base" hangingPunct="0">
              <a:spcBef>
                <a:spcPct val="20000"/>
              </a:spcBef>
              <a:spcAft>
                <a:spcPct val="0"/>
              </a:spcAft>
              <a:buClr>
                <a:srgbClr val="003300"/>
              </a:buClr>
              <a:buSzPct val="100000"/>
              <a:buFont typeface="Wingdings" charset="0"/>
              <a:buChar char="n"/>
              <a:defRPr sz="1600">
                <a:solidFill>
                  <a:schemeClr val="tx1"/>
                </a:solidFill>
                <a:latin typeface="+mn-lt"/>
                <a:ea typeface="+mn-ea"/>
              </a:defRPr>
            </a:lvl9pPr>
          </a:lstStyle>
          <a:p>
            <a:pPr marL="271463" lvl="1" indent="0">
              <a:spcBef>
                <a:spcPts val="500"/>
              </a:spcBef>
              <a:buClrTx/>
              <a:buSzPct val="100000"/>
              <a:buFont typeface="Wingdings" charset="0"/>
              <a:buNone/>
              <a:defRPr/>
            </a:pPr>
            <a:r>
              <a:rPr lang="en-US" u="sng" dirty="0">
                <a:latin typeface="Times New Roman"/>
                <a:ea typeface="ＭＳ Ｐゴシック" charset="0"/>
                <a:cs typeface="Times New Roman"/>
              </a:rPr>
              <a:t>Java compiler:</a:t>
            </a:r>
          </a:p>
          <a:p>
            <a:pPr marL="271463" lvl="1" indent="0">
              <a:spcBef>
                <a:spcPts val="500"/>
              </a:spcBef>
              <a:buClrTx/>
              <a:buSzPct val="100000"/>
              <a:buFont typeface="Wingdings" charset="0"/>
              <a:buNone/>
              <a:defRPr/>
            </a:pPr>
            <a:r>
              <a:rPr lang="en-US" sz="1400" dirty="0">
                <a:latin typeface="Times New Roman"/>
                <a:ea typeface="ＭＳ Ｐゴシック" charset="0"/>
                <a:cs typeface="Times New Roman"/>
              </a:rPr>
              <a:t>A program hat translates Java code into an intermediate VM code</a:t>
            </a:r>
          </a:p>
          <a:p>
            <a:pPr marL="271463" lvl="1" indent="0">
              <a:spcBef>
                <a:spcPts val="500"/>
              </a:spcBef>
              <a:buClrTx/>
              <a:buSzPct val="100000"/>
              <a:buFont typeface="Wingdings" charset="0"/>
              <a:buNone/>
              <a:defRPr/>
            </a:pPr>
            <a:r>
              <a:rPr lang="en-US" sz="1400" dirty="0">
                <a:latin typeface="Times New Roman"/>
                <a:ea typeface="ＭＳ Ｐゴシック" charset="0"/>
                <a:cs typeface="Times New Roman"/>
              </a:rPr>
              <a:t>(CPU and OS agnostic)</a:t>
            </a:r>
          </a:p>
        </p:txBody>
      </p:sp>
      <p:sp>
        <p:nvSpPr>
          <p:cNvPr id="13" name="Rounded Rectangular Callout 12">
            <a:extLst>
              <a:ext uri="{FF2B5EF4-FFF2-40B4-BE49-F238E27FC236}">
                <a16:creationId xmlns:a16="http://schemas.microsoft.com/office/drawing/2014/main" id="{E0924BAB-5C64-F948-B273-B9724D208AEB}"/>
              </a:ext>
            </a:extLst>
          </p:cNvPr>
          <p:cNvSpPr/>
          <p:nvPr/>
        </p:nvSpPr>
        <p:spPr>
          <a:xfrm>
            <a:off x="5562600" y="990600"/>
            <a:ext cx="1219200" cy="381000"/>
          </a:xfrm>
          <a:prstGeom prst="wedgeRoundRectCallout">
            <a:avLst>
              <a:gd name="adj1" fmla="val -82190"/>
              <a:gd name="adj2" fmla="val -25720"/>
              <a:gd name="adj3" fmla="val 16667"/>
            </a:avLst>
          </a:prstGeom>
          <a:solidFill>
            <a:srgbClr val="FFEFAF"/>
          </a:solidFill>
          <a:ln>
            <a:noFill/>
          </a:ln>
          <a:effectLst/>
        </p:spPr>
        <p:style>
          <a:lnRef idx="1">
            <a:schemeClr val="accent1"/>
          </a:lnRef>
          <a:fillRef idx="3">
            <a:schemeClr val="accent1"/>
          </a:fillRef>
          <a:effectRef idx="2">
            <a:schemeClr val="accent1"/>
          </a:effectRef>
          <a:fontRef idx="minor">
            <a:schemeClr val="lt1"/>
          </a:fontRef>
        </p:style>
        <p:txBody>
          <a:bodyPr tIns="46800" rIns="0" rtlCol="0" anchor="ctr" anchorCtr="0"/>
          <a:lstStyle/>
          <a:p>
            <a:pPr marL="0" lvl="1" indent="0">
              <a:lnSpc>
                <a:spcPct val="100000"/>
              </a:lnSpc>
              <a:spcBef>
                <a:spcPts val="600"/>
              </a:spcBef>
              <a:buClr>
                <a:schemeClr val="bg1"/>
              </a:buClr>
              <a:buNone/>
            </a:pPr>
            <a:r>
              <a:rPr kumimoji="0" lang="en-US" sz="1400" dirty="0" err="1">
                <a:solidFill>
                  <a:schemeClr val="tx1"/>
                </a:solidFill>
                <a:latin typeface="Consolas" panose="020B0609020204030204" pitchFamily="49" charset="0"/>
                <a:ea typeface="Times New Roman" charset="0"/>
                <a:cs typeface="Consolas" panose="020B0609020204030204" pitchFamily="49" charset="0"/>
              </a:rPr>
              <a:t>Prog.java</a:t>
            </a:r>
            <a:endParaRPr kumimoji="0" lang="en-US" sz="1400" dirty="0">
              <a:solidFill>
                <a:schemeClr val="tx1"/>
              </a:solidFill>
              <a:latin typeface="Consolas" panose="020B0609020204030204" pitchFamily="49" charset="0"/>
              <a:ea typeface="Times New Roman" charset="0"/>
              <a:cs typeface="Consolas" panose="020B0609020204030204" pitchFamily="49" charset="0"/>
            </a:endParaRPr>
          </a:p>
        </p:txBody>
      </p:sp>
      <p:sp>
        <p:nvSpPr>
          <p:cNvPr id="14" name="Rounded Rectangular Callout 13">
            <a:extLst>
              <a:ext uri="{FF2B5EF4-FFF2-40B4-BE49-F238E27FC236}">
                <a16:creationId xmlns:a16="http://schemas.microsoft.com/office/drawing/2014/main" id="{FF3808E4-FFFE-1F46-B3CB-3B56F24C4D2E}"/>
              </a:ext>
            </a:extLst>
          </p:cNvPr>
          <p:cNvSpPr/>
          <p:nvPr/>
        </p:nvSpPr>
        <p:spPr>
          <a:xfrm>
            <a:off x="6139543" y="2587896"/>
            <a:ext cx="1219200" cy="381000"/>
          </a:xfrm>
          <a:prstGeom prst="wedgeRoundRectCallout">
            <a:avLst>
              <a:gd name="adj1" fmla="val -82190"/>
              <a:gd name="adj2" fmla="val -25720"/>
              <a:gd name="adj3" fmla="val 16667"/>
            </a:avLst>
          </a:prstGeom>
          <a:solidFill>
            <a:srgbClr val="FFEFAF"/>
          </a:solidFill>
          <a:ln>
            <a:noFill/>
          </a:ln>
          <a:effectLst/>
        </p:spPr>
        <p:style>
          <a:lnRef idx="1">
            <a:schemeClr val="accent1"/>
          </a:lnRef>
          <a:fillRef idx="3">
            <a:schemeClr val="accent1"/>
          </a:fillRef>
          <a:effectRef idx="2">
            <a:schemeClr val="accent1"/>
          </a:effectRef>
          <a:fontRef idx="minor">
            <a:schemeClr val="lt1"/>
          </a:fontRef>
        </p:style>
        <p:txBody>
          <a:bodyPr tIns="46800" rIns="0" rtlCol="0" anchor="ctr" anchorCtr="0"/>
          <a:lstStyle/>
          <a:p>
            <a:pPr marL="0" lvl="1" indent="0">
              <a:lnSpc>
                <a:spcPct val="100000"/>
              </a:lnSpc>
              <a:spcBef>
                <a:spcPts val="600"/>
              </a:spcBef>
              <a:buClr>
                <a:schemeClr val="bg1"/>
              </a:buClr>
              <a:buNone/>
            </a:pPr>
            <a:r>
              <a:rPr kumimoji="0" lang="en-US" sz="1400" dirty="0" err="1">
                <a:solidFill>
                  <a:schemeClr val="tx1"/>
                </a:solidFill>
                <a:latin typeface="Consolas" panose="020B0609020204030204" pitchFamily="49" charset="0"/>
                <a:ea typeface="Times New Roman" charset="0"/>
                <a:cs typeface="Consolas" panose="020B0609020204030204" pitchFamily="49" charset="0"/>
              </a:rPr>
              <a:t>Prog.class</a:t>
            </a:r>
            <a:endParaRPr kumimoji="0" lang="en-US" sz="1400" dirty="0">
              <a:solidFill>
                <a:schemeClr val="tx1"/>
              </a:solidFill>
              <a:latin typeface="Consolas" panose="020B0609020204030204" pitchFamily="49" charset="0"/>
              <a:ea typeface="Times New Roman" charset="0"/>
              <a:cs typeface="Consolas" panose="020B0609020204030204" pitchFamily="49" charset="0"/>
            </a:endParaRPr>
          </a:p>
        </p:txBody>
      </p:sp>
      <p:sp>
        <p:nvSpPr>
          <p:cNvPr id="15" name="Rounded Rectangular Callout 14">
            <a:extLst>
              <a:ext uri="{FF2B5EF4-FFF2-40B4-BE49-F238E27FC236}">
                <a16:creationId xmlns:a16="http://schemas.microsoft.com/office/drawing/2014/main" id="{0A653A77-4FF6-3B48-95E6-CD95C88B714E}"/>
              </a:ext>
            </a:extLst>
          </p:cNvPr>
          <p:cNvSpPr/>
          <p:nvPr/>
        </p:nvSpPr>
        <p:spPr>
          <a:xfrm>
            <a:off x="1943041" y="5451959"/>
            <a:ext cx="1598484" cy="988755"/>
          </a:xfrm>
          <a:prstGeom prst="wedgeRoundRectCallout">
            <a:avLst>
              <a:gd name="adj1" fmla="val -18447"/>
              <a:gd name="adj2" fmla="val -50804"/>
              <a:gd name="adj3" fmla="val 16667"/>
            </a:avLst>
          </a:prstGeom>
          <a:solidFill>
            <a:srgbClr val="FFEFAF"/>
          </a:solidFill>
          <a:ln>
            <a:noFill/>
          </a:ln>
          <a:effectLst/>
        </p:spPr>
        <p:style>
          <a:lnRef idx="1">
            <a:schemeClr val="accent1"/>
          </a:lnRef>
          <a:fillRef idx="3">
            <a:schemeClr val="accent1"/>
          </a:fillRef>
          <a:effectRef idx="2">
            <a:schemeClr val="accent1"/>
          </a:effectRef>
          <a:fontRef idx="minor">
            <a:schemeClr val="lt1"/>
          </a:fontRef>
        </p:style>
        <p:txBody>
          <a:bodyPr tIns="46800" rIns="72000" rtlCol="0" anchor="ctr" anchorCtr="0"/>
          <a:lstStyle/>
          <a:p>
            <a:pPr marL="0" lvl="1" indent="0">
              <a:lnSpc>
                <a:spcPct val="100000"/>
              </a:lnSpc>
              <a:spcBef>
                <a:spcPts val="600"/>
              </a:spcBef>
              <a:buClr>
                <a:schemeClr val="bg1"/>
              </a:buClr>
              <a:buNone/>
            </a:pPr>
            <a:r>
              <a:rPr lang="en-US" sz="1400" dirty="0">
                <a:solidFill>
                  <a:schemeClr val="tx1"/>
                </a:solidFill>
                <a:latin typeface="Times New Roman" panose="02020603050405020304" pitchFamily="18" charset="0"/>
                <a:ea typeface="Times New Roman" charset="0"/>
                <a:cs typeface="Times New Roman" panose="02020603050405020304" pitchFamily="18" charset="0"/>
              </a:rPr>
              <a:t>m</a:t>
            </a:r>
            <a:r>
              <a:rPr kumimoji="0" lang="en-US" sz="1400" dirty="0">
                <a:solidFill>
                  <a:schemeClr val="tx1"/>
                </a:solidFill>
                <a:latin typeface="Times New Roman" panose="02020603050405020304" pitchFamily="18" charset="0"/>
                <a:ea typeface="Times New Roman" charset="0"/>
                <a:cs typeface="Times New Roman" panose="02020603050405020304" pitchFamily="18" charset="0"/>
              </a:rPr>
              <a:t>achine language code that executes on the target computer</a:t>
            </a:r>
          </a:p>
        </p:txBody>
      </p:sp>
      <p:grpSp>
        <p:nvGrpSpPr>
          <p:cNvPr id="11" name="Group 10">
            <a:extLst>
              <a:ext uri="{FF2B5EF4-FFF2-40B4-BE49-F238E27FC236}">
                <a16:creationId xmlns:a16="http://schemas.microsoft.com/office/drawing/2014/main" id="{63F0ABCE-5136-AE47-A957-5872AEA9B376}"/>
              </a:ext>
            </a:extLst>
          </p:cNvPr>
          <p:cNvGrpSpPr/>
          <p:nvPr/>
        </p:nvGrpSpPr>
        <p:grpSpPr>
          <a:xfrm>
            <a:off x="1057729" y="3167015"/>
            <a:ext cx="1491342" cy="1014550"/>
            <a:chOff x="838200" y="2902493"/>
            <a:chExt cx="1491342" cy="1014550"/>
          </a:xfrm>
        </p:grpSpPr>
        <p:sp>
          <p:nvSpPr>
            <p:cNvPr id="12" name="AutoShape 13">
              <a:extLst>
                <a:ext uri="{FF2B5EF4-FFF2-40B4-BE49-F238E27FC236}">
                  <a16:creationId xmlns:a16="http://schemas.microsoft.com/office/drawing/2014/main" id="{455D78DE-D55F-6D4D-A9D2-96D2DA566FB7}"/>
                </a:ext>
              </a:extLst>
            </p:cNvPr>
            <p:cNvSpPr>
              <a:spLocks noChangeArrowheads="1"/>
            </p:cNvSpPr>
            <p:nvPr/>
          </p:nvSpPr>
          <p:spPr bwMode="auto">
            <a:xfrm>
              <a:off x="838200" y="2902493"/>
              <a:ext cx="1380672" cy="443413"/>
            </a:xfrm>
            <a:prstGeom prst="roundRect">
              <a:avLst>
                <a:gd name="adj" fmla="val 16667"/>
              </a:avLst>
            </a:prstGeom>
            <a:solidFill>
              <a:srgbClr val="FFDDC3"/>
            </a:solidFill>
            <a:ln w="19050">
              <a:solidFill>
                <a:srgbClr val="BD520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rIns="0" anchor="ctr"/>
            <a:lstStyle/>
            <a:p>
              <a:pPr algn="ctr">
                <a:lnSpc>
                  <a:spcPct val="100000"/>
                </a:lnSpc>
                <a:spcBef>
                  <a:spcPts val="600"/>
                </a:spcBef>
                <a:buClrTx/>
                <a:buSzPct val="100000"/>
              </a:pPr>
              <a:r>
                <a:rPr lang="en-US" sz="1400" dirty="0">
                  <a:solidFill>
                    <a:srgbClr val="000000"/>
                  </a:solidFill>
                  <a:latin typeface="Consolas" panose="020B0609020204030204" pitchFamily="49" charset="0"/>
                  <a:ea typeface="Times New Roman" charset="0"/>
                  <a:cs typeface="Consolas" panose="020B0609020204030204" pitchFamily="49" charset="0"/>
                </a:rPr>
                <a:t>% j</a:t>
              </a:r>
              <a:r>
                <a:rPr kumimoji="0" lang="en-US" sz="1400" dirty="0">
                  <a:solidFill>
                    <a:srgbClr val="000000"/>
                  </a:solidFill>
                  <a:latin typeface="Consolas" panose="020B0609020204030204" pitchFamily="49" charset="0"/>
                  <a:ea typeface="Times New Roman" charset="0"/>
                  <a:cs typeface="Consolas" panose="020B0609020204030204" pitchFamily="49" charset="0"/>
                </a:rPr>
                <a:t>ava</a:t>
              </a:r>
              <a:r>
                <a:rPr kumimoji="0" lang="en-US" sz="1400" dirty="0">
                  <a:solidFill>
                    <a:srgbClr val="000000"/>
                  </a:solidFill>
                  <a:latin typeface="Times New Roman" charset="0"/>
                  <a:ea typeface="Times New Roman" charset="0"/>
                  <a:cs typeface="Times New Roman" charset="0"/>
                </a:rPr>
                <a:t>   </a:t>
              </a:r>
              <a:r>
                <a:rPr kumimoji="0" lang="en-US" sz="1400" dirty="0">
                  <a:solidFill>
                    <a:srgbClr val="000000"/>
                  </a:solidFill>
                  <a:latin typeface="Consolas" panose="020B0609020204030204" pitchFamily="49" charset="0"/>
                  <a:ea typeface="Times New Roman" charset="0"/>
                  <a:cs typeface="Consolas" panose="020B0609020204030204" pitchFamily="49" charset="0"/>
                </a:rPr>
                <a:t>Prog</a:t>
              </a:r>
              <a:endParaRPr kumimoji="0" lang="en-US" sz="1200" dirty="0">
                <a:solidFill>
                  <a:srgbClr val="000000"/>
                </a:solidFill>
                <a:latin typeface="Consolas" panose="020B0609020204030204" pitchFamily="49" charset="0"/>
                <a:cs typeface="Consolas" panose="020B0609020204030204" pitchFamily="49" charset="0"/>
              </a:endParaRPr>
            </a:p>
          </p:txBody>
        </p:sp>
        <p:cxnSp>
          <p:nvCxnSpPr>
            <p:cNvPr id="16" name="AutoShape 15">
              <a:extLst>
                <a:ext uri="{FF2B5EF4-FFF2-40B4-BE49-F238E27FC236}">
                  <a16:creationId xmlns:a16="http://schemas.microsoft.com/office/drawing/2014/main" id="{A7391834-669F-734F-95BE-B2213729010B}"/>
                </a:ext>
              </a:extLst>
            </p:cNvPr>
            <p:cNvCxnSpPr>
              <a:cxnSpLocks noChangeShapeType="1"/>
              <a:stCxn id="12" idx="2"/>
            </p:cNvCxnSpPr>
            <p:nvPr/>
          </p:nvCxnSpPr>
          <p:spPr bwMode="auto">
            <a:xfrm>
              <a:off x="1528536" y="3345906"/>
              <a:ext cx="801006" cy="571137"/>
            </a:xfrm>
            <a:prstGeom prst="straightConnector1">
              <a:avLst/>
            </a:prstGeom>
            <a:noFill/>
            <a:ln w="19050">
              <a:solidFill>
                <a:srgbClr val="BD5201"/>
              </a:solidFill>
              <a:round/>
              <a:headEnd/>
              <a:tailEnd type="oval" w="lg"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grpSp>
      <p:grpSp>
        <p:nvGrpSpPr>
          <p:cNvPr id="17" name="Group 16">
            <a:extLst>
              <a:ext uri="{FF2B5EF4-FFF2-40B4-BE49-F238E27FC236}">
                <a16:creationId xmlns:a16="http://schemas.microsoft.com/office/drawing/2014/main" id="{874325F1-5C66-AF49-BF0F-E0026E6A9D83}"/>
              </a:ext>
            </a:extLst>
          </p:cNvPr>
          <p:cNvGrpSpPr/>
          <p:nvPr/>
        </p:nvGrpSpPr>
        <p:grpSpPr>
          <a:xfrm>
            <a:off x="5562600" y="1705247"/>
            <a:ext cx="2396672" cy="443413"/>
            <a:chOff x="5477328" y="1096551"/>
            <a:chExt cx="2396672" cy="443413"/>
          </a:xfrm>
        </p:grpSpPr>
        <p:sp>
          <p:nvSpPr>
            <p:cNvPr id="18" name="AutoShape 13">
              <a:extLst>
                <a:ext uri="{FF2B5EF4-FFF2-40B4-BE49-F238E27FC236}">
                  <a16:creationId xmlns:a16="http://schemas.microsoft.com/office/drawing/2014/main" id="{55A75ED8-47E5-0249-ACB8-64BF49B2CEE9}"/>
                </a:ext>
              </a:extLst>
            </p:cNvPr>
            <p:cNvSpPr>
              <a:spLocks noChangeArrowheads="1"/>
            </p:cNvSpPr>
            <p:nvPr/>
          </p:nvSpPr>
          <p:spPr bwMode="auto">
            <a:xfrm>
              <a:off x="5943600" y="1096551"/>
              <a:ext cx="1930400" cy="443413"/>
            </a:xfrm>
            <a:prstGeom prst="roundRect">
              <a:avLst>
                <a:gd name="adj" fmla="val 16667"/>
              </a:avLst>
            </a:prstGeom>
            <a:solidFill>
              <a:srgbClr val="FFDDC3"/>
            </a:solidFill>
            <a:ln w="19050">
              <a:solidFill>
                <a:srgbClr val="BD520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rIns="0" anchor="ctr"/>
            <a:lstStyle/>
            <a:p>
              <a:pPr algn="l">
                <a:spcBef>
                  <a:spcPts val="600"/>
                </a:spcBef>
                <a:buSzPct val="100000"/>
              </a:pPr>
              <a:r>
                <a:rPr lang="en-US" sz="1400" dirty="0">
                  <a:solidFill>
                    <a:srgbClr val="000000"/>
                  </a:solidFill>
                  <a:latin typeface="Consolas" panose="020B0609020204030204" pitchFamily="49" charset="0"/>
                  <a:ea typeface="Times New Roman" charset="0"/>
                  <a:cs typeface="Consolas" panose="020B0609020204030204" pitchFamily="49" charset="0"/>
                </a:rPr>
                <a:t>% </a:t>
              </a:r>
              <a:r>
                <a:rPr lang="en-US" sz="1400" dirty="0" err="1">
                  <a:solidFill>
                    <a:srgbClr val="000000"/>
                  </a:solidFill>
                  <a:latin typeface="Consolas" panose="020B0609020204030204" pitchFamily="49" charset="0"/>
                  <a:ea typeface="Times New Roman" charset="0"/>
                  <a:cs typeface="Consolas" panose="020B0609020204030204" pitchFamily="49" charset="0"/>
                </a:rPr>
                <a:t>javac</a:t>
              </a:r>
              <a:r>
                <a:rPr lang="en-US" sz="1400" dirty="0">
                  <a:solidFill>
                    <a:srgbClr val="000000"/>
                  </a:solidFill>
                  <a:latin typeface="Times New Roman" charset="0"/>
                  <a:ea typeface="Times New Roman" charset="0"/>
                  <a:cs typeface="Times New Roman" charset="0"/>
                </a:rPr>
                <a:t>    </a:t>
              </a:r>
              <a:r>
                <a:rPr lang="en-US" sz="1400" dirty="0" err="1">
                  <a:solidFill>
                    <a:srgbClr val="000000"/>
                  </a:solidFill>
                  <a:latin typeface="Consolas" panose="020B0609020204030204" pitchFamily="49" charset="0"/>
                  <a:ea typeface="Times New Roman" charset="0"/>
                  <a:cs typeface="Consolas" panose="020B0609020204030204" pitchFamily="49" charset="0"/>
                </a:rPr>
                <a:t>Prog.java</a:t>
              </a:r>
              <a:endParaRPr lang="en-US" sz="1200" dirty="0">
                <a:solidFill>
                  <a:srgbClr val="000000"/>
                </a:solidFill>
                <a:latin typeface="Consolas" panose="020B0609020204030204" pitchFamily="49" charset="0"/>
                <a:cs typeface="Consolas" panose="020B0609020204030204" pitchFamily="49" charset="0"/>
              </a:endParaRPr>
            </a:p>
          </p:txBody>
        </p:sp>
        <p:cxnSp>
          <p:nvCxnSpPr>
            <p:cNvPr id="19" name="AutoShape 15">
              <a:extLst>
                <a:ext uri="{FF2B5EF4-FFF2-40B4-BE49-F238E27FC236}">
                  <a16:creationId xmlns:a16="http://schemas.microsoft.com/office/drawing/2014/main" id="{109629FA-5C70-724C-8715-320605944FD0}"/>
                </a:ext>
              </a:extLst>
            </p:cNvPr>
            <p:cNvCxnSpPr>
              <a:cxnSpLocks noChangeShapeType="1"/>
              <a:stCxn id="18" idx="1"/>
            </p:cNvCxnSpPr>
            <p:nvPr/>
          </p:nvCxnSpPr>
          <p:spPr bwMode="auto">
            <a:xfrm flipH="1">
              <a:off x="5477328" y="1318258"/>
              <a:ext cx="466272" cy="0"/>
            </a:xfrm>
            <a:prstGeom prst="straightConnector1">
              <a:avLst/>
            </a:prstGeom>
            <a:noFill/>
            <a:ln w="19050">
              <a:solidFill>
                <a:srgbClr val="BD5201"/>
              </a:solidFill>
              <a:round/>
              <a:headEnd/>
              <a:tailEnd type="oval" w="lg"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grpSp>
    </p:spTree>
    <p:extLst>
      <p:ext uri="{BB962C8B-B14F-4D97-AF65-F5344CB8AC3E}">
        <p14:creationId xmlns:p14="http://schemas.microsoft.com/office/powerpoint/2010/main" val="3491416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2-tier compilation</a:t>
            </a:r>
          </a:p>
        </p:txBody>
      </p:sp>
      <p:pic>
        <p:nvPicPr>
          <p:cNvPr id="103426"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08225" y="762000"/>
            <a:ext cx="4930775" cy="4724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 name="Rectangle 7"/>
          <p:cNvSpPr txBox="1">
            <a:spLocks noChangeArrowheads="1"/>
          </p:cNvSpPr>
          <p:nvPr/>
        </p:nvSpPr>
        <p:spPr bwMode="auto">
          <a:xfrm>
            <a:off x="429039" y="5605670"/>
            <a:ext cx="8496300" cy="1066800"/>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92075" tIns="46038" rIns="92075" bIns="46038"/>
          <a:lstStyle>
            <a:lvl1pPr marL="342900" indent="-342900" algn="l" rtl="0" eaLnBrk="0" fontAlgn="base" hangingPunct="0">
              <a:spcBef>
                <a:spcPct val="60000"/>
              </a:spcBef>
              <a:spcAft>
                <a:spcPct val="0"/>
              </a:spcAft>
              <a:buClr>
                <a:srgbClr val="006600"/>
              </a:buClr>
              <a:buSzPct val="100000"/>
              <a:buFont typeface="Wingdings" charset="0"/>
              <a:buChar char="n"/>
              <a:defRPr sz="1600">
                <a:solidFill>
                  <a:schemeClr val="tx1"/>
                </a:solidFill>
                <a:latin typeface="Arial" charset="0"/>
                <a:ea typeface="+mn-ea"/>
                <a:cs typeface="ＭＳ Ｐゴシック" charset="0"/>
              </a:defRPr>
            </a:lvl1pPr>
            <a:lvl2pPr marL="742950" indent="-285750" algn="l" rtl="0" eaLnBrk="0" fontAlgn="base" hangingPunct="0">
              <a:spcBef>
                <a:spcPct val="60000"/>
              </a:spcBef>
              <a:spcAft>
                <a:spcPct val="0"/>
              </a:spcAft>
              <a:buClr>
                <a:srgbClr val="000099"/>
              </a:buClr>
              <a:buSzPct val="75000"/>
              <a:buFont typeface="Wingdings" charset="0"/>
              <a:buChar char="l"/>
              <a:defRPr sz="1600">
                <a:solidFill>
                  <a:schemeClr val="tx1"/>
                </a:solidFill>
                <a:latin typeface="Arial" charset="0"/>
                <a:ea typeface="+mn-ea"/>
              </a:defRPr>
            </a:lvl2pPr>
            <a:lvl3pPr marL="1143000" indent="-228600" algn="l" rtl="0" eaLnBrk="0" fontAlgn="base" hangingPunct="0">
              <a:spcBef>
                <a:spcPct val="20000"/>
              </a:spcBef>
              <a:spcAft>
                <a:spcPct val="0"/>
              </a:spcAft>
              <a:buClr>
                <a:srgbClr val="003300"/>
              </a:buClr>
              <a:buSzPct val="75000"/>
              <a:buFont typeface="Wingdings" charset="0"/>
              <a:buChar char="q"/>
              <a:defRPr sz="1600">
                <a:solidFill>
                  <a:schemeClr val="tx1"/>
                </a:solidFill>
                <a:latin typeface="Arial" charset="0"/>
                <a:ea typeface="+mn-ea"/>
              </a:defRPr>
            </a:lvl3pPr>
            <a:lvl4pPr marL="1600200" indent="-228600" algn="l" rtl="0" eaLnBrk="0" fontAlgn="base" hangingPunct="0">
              <a:spcBef>
                <a:spcPct val="20000"/>
              </a:spcBef>
              <a:spcAft>
                <a:spcPct val="0"/>
              </a:spcAft>
              <a:buClr>
                <a:srgbClr val="003300"/>
              </a:buClr>
              <a:buSzPct val="100000"/>
              <a:buFont typeface="Wingdings" charset="0"/>
              <a:buChar char="n"/>
              <a:defRPr sz="1600">
                <a:solidFill>
                  <a:schemeClr val="tx1"/>
                </a:solidFill>
                <a:latin typeface="Arial" charset="0"/>
                <a:ea typeface="+mn-ea"/>
              </a:defRPr>
            </a:lvl4pPr>
            <a:lvl5pPr marL="2057400" indent="-228600" algn="l" rtl="0" eaLnBrk="0" fontAlgn="base" hangingPunct="0">
              <a:spcBef>
                <a:spcPct val="20000"/>
              </a:spcBef>
              <a:spcAft>
                <a:spcPct val="0"/>
              </a:spcAft>
              <a:buClr>
                <a:srgbClr val="003300"/>
              </a:buClr>
              <a:buSzPct val="100000"/>
              <a:buFont typeface="Wingdings" charset="0"/>
              <a:buChar char="n"/>
              <a:defRPr sz="1600">
                <a:solidFill>
                  <a:schemeClr val="tx1"/>
                </a:solidFill>
                <a:latin typeface="Arial" charset="0"/>
                <a:ea typeface="+mn-ea"/>
              </a:defRPr>
            </a:lvl5pPr>
            <a:lvl6pPr marL="2514600" indent="-228600" algn="l" rtl="0" eaLnBrk="0" fontAlgn="base" hangingPunct="0">
              <a:spcBef>
                <a:spcPct val="20000"/>
              </a:spcBef>
              <a:spcAft>
                <a:spcPct val="0"/>
              </a:spcAft>
              <a:buClr>
                <a:srgbClr val="003300"/>
              </a:buClr>
              <a:buSzPct val="100000"/>
              <a:buFont typeface="Wingdings" charset="0"/>
              <a:buChar char="n"/>
              <a:defRPr sz="1600">
                <a:solidFill>
                  <a:schemeClr val="tx1"/>
                </a:solidFill>
                <a:latin typeface="+mn-lt"/>
                <a:ea typeface="+mn-ea"/>
              </a:defRPr>
            </a:lvl6pPr>
            <a:lvl7pPr marL="2971800" indent="-228600" algn="l" rtl="0" eaLnBrk="0" fontAlgn="base" hangingPunct="0">
              <a:spcBef>
                <a:spcPct val="20000"/>
              </a:spcBef>
              <a:spcAft>
                <a:spcPct val="0"/>
              </a:spcAft>
              <a:buClr>
                <a:srgbClr val="003300"/>
              </a:buClr>
              <a:buSzPct val="100000"/>
              <a:buFont typeface="Wingdings" charset="0"/>
              <a:buChar char="n"/>
              <a:defRPr sz="1600">
                <a:solidFill>
                  <a:schemeClr val="tx1"/>
                </a:solidFill>
                <a:latin typeface="+mn-lt"/>
                <a:ea typeface="+mn-ea"/>
              </a:defRPr>
            </a:lvl7pPr>
            <a:lvl8pPr marL="3429000" indent="-228600" algn="l" rtl="0" eaLnBrk="0" fontAlgn="base" hangingPunct="0">
              <a:spcBef>
                <a:spcPct val="20000"/>
              </a:spcBef>
              <a:spcAft>
                <a:spcPct val="0"/>
              </a:spcAft>
              <a:buClr>
                <a:srgbClr val="003300"/>
              </a:buClr>
              <a:buSzPct val="100000"/>
              <a:buFont typeface="Wingdings" charset="0"/>
              <a:buChar char="n"/>
              <a:defRPr sz="1600">
                <a:solidFill>
                  <a:schemeClr val="tx1"/>
                </a:solidFill>
                <a:latin typeface="+mn-lt"/>
                <a:ea typeface="+mn-ea"/>
              </a:defRPr>
            </a:lvl8pPr>
            <a:lvl9pPr marL="3886200" indent="-228600" algn="l" rtl="0" eaLnBrk="0" fontAlgn="base" hangingPunct="0">
              <a:spcBef>
                <a:spcPct val="20000"/>
              </a:spcBef>
              <a:spcAft>
                <a:spcPct val="0"/>
              </a:spcAft>
              <a:buClr>
                <a:srgbClr val="003300"/>
              </a:buClr>
              <a:buSzPct val="100000"/>
              <a:buFont typeface="Wingdings" charset="0"/>
              <a:buChar char="n"/>
              <a:defRPr sz="1600">
                <a:solidFill>
                  <a:schemeClr val="tx1"/>
                </a:solidFill>
                <a:latin typeface="+mn-lt"/>
                <a:ea typeface="+mn-ea"/>
              </a:defRPr>
            </a:lvl9pPr>
          </a:lstStyle>
          <a:p>
            <a:pPr marL="271463" lvl="1" indent="0">
              <a:spcBef>
                <a:spcPts val="1100"/>
              </a:spcBef>
              <a:buClrTx/>
              <a:buSzPct val="100000"/>
              <a:buNone/>
              <a:defRPr/>
            </a:pPr>
            <a:r>
              <a:rPr lang="en-US" sz="1800" u="sng" dirty="0">
                <a:latin typeface="Times New Roman"/>
                <a:ea typeface="ＭＳ Ｐゴシック" charset="0"/>
                <a:cs typeface="Times New Roman"/>
              </a:rPr>
              <a:t>Main advantage:</a:t>
            </a:r>
            <a:r>
              <a:rPr lang="en-US" sz="1800" dirty="0">
                <a:latin typeface="Times New Roman"/>
                <a:ea typeface="ＭＳ Ｐゴシック" charset="0"/>
                <a:cs typeface="Times New Roman"/>
              </a:rPr>
              <a:t> Write/compile the Java program once, run it everywhere</a:t>
            </a:r>
          </a:p>
          <a:p>
            <a:pPr marL="271463" lvl="1" indent="0">
              <a:spcBef>
                <a:spcPts val="1100"/>
              </a:spcBef>
              <a:buClrTx/>
              <a:buSzPct val="100000"/>
              <a:buNone/>
              <a:defRPr/>
            </a:pPr>
            <a:r>
              <a:rPr lang="en-US" sz="1800" u="sng" dirty="0">
                <a:latin typeface="Times New Roman"/>
                <a:ea typeface="ＭＳ Ｐゴシック" charset="0"/>
                <a:cs typeface="Times New Roman"/>
              </a:rPr>
              <a:t>Main disadvantage:</a:t>
            </a:r>
            <a:r>
              <a:rPr lang="en-US" sz="1800" dirty="0">
                <a:latin typeface="Times New Roman"/>
                <a:ea typeface="ＭＳ Ｐゴシック" charset="0"/>
                <a:cs typeface="Times New Roman"/>
              </a:rPr>
              <a:t> The resulting target code is less efficient (compared to C/C++).</a:t>
            </a:r>
          </a:p>
          <a:p>
            <a:pPr marL="271463" lvl="1" indent="0">
              <a:spcBef>
                <a:spcPct val="35000"/>
              </a:spcBef>
              <a:buClrTx/>
              <a:buSzPct val="100000"/>
              <a:buNone/>
              <a:defRPr/>
            </a:pPr>
            <a:endParaRPr lang="en-US" sz="1800" dirty="0">
              <a:latin typeface="Times New Roman"/>
              <a:ea typeface="ＭＳ Ｐゴシック" charset="0"/>
              <a:cs typeface="Times New Roman"/>
            </a:endParaRPr>
          </a:p>
        </p:txBody>
      </p:sp>
    </p:spTree>
    <p:extLst>
      <p:ext uri="{BB962C8B-B14F-4D97-AF65-F5344CB8AC3E}">
        <p14:creationId xmlns:p14="http://schemas.microsoft.com/office/powerpoint/2010/main" val="369484981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85794" name="Rectangle 2"/>
          <p:cNvSpPr>
            <a:spLocks noGrp="1" noChangeArrowheads="1"/>
          </p:cNvSpPr>
          <p:nvPr>
            <p:ph type="title"/>
          </p:nvPr>
        </p:nvSpPr>
        <p:spPr/>
        <p:txBody>
          <a:bodyPr/>
          <a:lstStyle/>
          <a:p>
            <a:pPr>
              <a:defRPr/>
            </a:pPr>
            <a:r>
              <a:rPr lang="en-US" dirty="0"/>
              <a:t>2-tier compilation</a:t>
            </a:r>
            <a:endParaRPr lang="en-US" dirty="0">
              <a:latin typeface="+mj-lt"/>
              <a:cs typeface="+mj-cs"/>
            </a:endParaRPr>
          </a:p>
        </p:txBody>
      </p:sp>
      <p:grpSp>
        <p:nvGrpSpPr>
          <p:cNvPr id="1185800" name="Group 1185799"/>
          <p:cNvGrpSpPr/>
          <p:nvPr/>
        </p:nvGrpSpPr>
        <p:grpSpPr>
          <a:xfrm>
            <a:off x="76200" y="734786"/>
            <a:ext cx="3810000" cy="2465614"/>
            <a:chOff x="76200" y="734786"/>
            <a:chExt cx="3810000" cy="2465614"/>
          </a:xfrm>
        </p:grpSpPr>
        <p:sp>
          <p:nvSpPr>
            <p:cNvPr id="1185795" name="Rectangle 3"/>
            <p:cNvSpPr>
              <a:spLocks noChangeArrowheads="1"/>
            </p:cNvSpPr>
            <p:nvPr/>
          </p:nvSpPr>
          <p:spPr bwMode="auto">
            <a:xfrm>
              <a:off x="152400" y="1066800"/>
              <a:ext cx="3048000" cy="2133600"/>
            </a:xfrm>
            <a:prstGeom prst="rect">
              <a:avLst/>
            </a:prstGeom>
            <a:solidFill>
              <a:schemeClr val="bg1"/>
            </a:solidFill>
            <a:ln w="9525">
              <a:solidFill>
                <a:srgbClr val="293973"/>
              </a:solidFill>
              <a:miter lim="800000"/>
              <a:headEnd/>
              <a:tailEnd/>
            </a:ln>
            <a:effectLst>
              <a:outerShdw blurRad="50800" dist="38100" dir="2700000" algn="tl" rotWithShape="0">
                <a:prstClr val="black">
                  <a:alpha val="40000"/>
                </a:prstClr>
              </a:outerShdw>
            </a:effectLst>
          </p:spPr>
          <p:txBody>
            <a:bodyPr lIns="108000" tIns="86400" rIns="0" bIns="122400"/>
            <a:lstStyle/>
            <a:p>
              <a:pPr algn="l">
                <a:lnSpc>
                  <a:spcPts val="1240"/>
                </a:lnSpc>
              </a:pPr>
              <a:r>
                <a:rPr lang="en-US" sz="900" dirty="0">
                  <a:solidFill>
                    <a:srgbClr val="4D9072"/>
                  </a:solidFill>
                  <a:latin typeface="Consolas"/>
                  <a:ea typeface="Monaco"/>
                  <a:cs typeface="Consolas"/>
                </a:rPr>
                <a:t>// prints the numbers 0 to 5</a:t>
              </a:r>
              <a:endParaRPr lang="en-US" sz="900" dirty="0">
                <a:solidFill>
                  <a:srgbClr val="000000"/>
                </a:solidFill>
                <a:latin typeface="Consolas"/>
                <a:ea typeface="Monaco"/>
                <a:cs typeface="Consolas"/>
              </a:endParaRPr>
            </a:p>
            <a:p>
              <a:pPr algn="l">
                <a:lnSpc>
                  <a:spcPts val="1240"/>
                </a:lnSpc>
              </a:pPr>
              <a:r>
                <a:rPr lang="en-US" sz="900" dirty="0">
                  <a:solidFill>
                    <a:srgbClr val="931968"/>
                  </a:solidFill>
                  <a:latin typeface="Consolas"/>
                  <a:ea typeface="Monaco"/>
                  <a:cs typeface="Consolas"/>
                </a:rPr>
                <a:t>public</a:t>
              </a:r>
              <a:r>
                <a:rPr lang="en-US" sz="900" dirty="0">
                  <a:solidFill>
                    <a:srgbClr val="000000"/>
                  </a:solidFill>
                  <a:latin typeface="Consolas"/>
                  <a:ea typeface="Monaco"/>
                  <a:cs typeface="Consolas"/>
                </a:rPr>
                <a:t> </a:t>
              </a:r>
              <a:r>
                <a:rPr lang="en-US" sz="900" dirty="0">
                  <a:solidFill>
                    <a:srgbClr val="931968"/>
                  </a:solidFill>
                  <a:latin typeface="Consolas"/>
                  <a:ea typeface="Monaco"/>
                  <a:cs typeface="Consolas"/>
                </a:rPr>
                <a:t>class</a:t>
              </a:r>
              <a:r>
                <a:rPr lang="en-US" sz="900" dirty="0">
                  <a:solidFill>
                    <a:srgbClr val="000000"/>
                  </a:solidFill>
                  <a:latin typeface="Consolas"/>
                  <a:ea typeface="Monaco"/>
                  <a:cs typeface="Consolas"/>
                </a:rPr>
                <a:t> PrintSomeNumbers {</a:t>
              </a:r>
            </a:p>
            <a:p>
              <a:pPr algn="l">
                <a:lnSpc>
                  <a:spcPts val="1240"/>
                </a:lnSpc>
              </a:pPr>
              <a:r>
                <a:rPr lang="en-US" sz="900" dirty="0">
                  <a:solidFill>
                    <a:srgbClr val="000000"/>
                  </a:solidFill>
                  <a:latin typeface="Consolas"/>
                  <a:ea typeface="Monaco"/>
                  <a:cs typeface="Consolas"/>
                </a:rPr>
                <a:t>   </a:t>
              </a:r>
              <a:r>
                <a:rPr lang="en-US" sz="900" dirty="0">
                  <a:solidFill>
                    <a:srgbClr val="931968"/>
                  </a:solidFill>
                  <a:latin typeface="Consolas"/>
                  <a:ea typeface="Monaco"/>
                  <a:cs typeface="Consolas"/>
                </a:rPr>
                <a:t>public</a:t>
              </a:r>
              <a:r>
                <a:rPr lang="en-US" sz="900" dirty="0">
                  <a:solidFill>
                    <a:srgbClr val="000000"/>
                  </a:solidFill>
                  <a:latin typeface="Consolas"/>
                  <a:ea typeface="Monaco"/>
                  <a:cs typeface="Consolas"/>
                </a:rPr>
                <a:t> </a:t>
              </a:r>
              <a:r>
                <a:rPr lang="en-US" sz="900" dirty="0">
                  <a:solidFill>
                    <a:srgbClr val="931968"/>
                  </a:solidFill>
                  <a:latin typeface="Consolas"/>
                  <a:ea typeface="Monaco"/>
                  <a:cs typeface="Consolas"/>
                </a:rPr>
                <a:t>static</a:t>
              </a:r>
              <a:r>
                <a:rPr lang="en-US" sz="900" dirty="0">
                  <a:solidFill>
                    <a:srgbClr val="000000"/>
                  </a:solidFill>
                  <a:latin typeface="Consolas"/>
                  <a:ea typeface="Monaco"/>
                  <a:cs typeface="Consolas"/>
                </a:rPr>
                <a:t> </a:t>
              </a:r>
              <a:r>
                <a:rPr lang="en-US" sz="900" dirty="0">
                  <a:solidFill>
                    <a:srgbClr val="931968"/>
                  </a:solidFill>
                  <a:latin typeface="Consolas"/>
                  <a:ea typeface="Monaco"/>
                  <a:cs typeface="Consolas"/>
                </a:rPr>
                <a:t>void</a:t>
              </a:r>
              <a:r>
                <a:rPr lang="en-US" sz="900" dirty="0">
                  <a:solidFill>
                    <a:srgbClr val="000000"/>
                  </a:solidFill>
                  <a:latin typeface="Consolas"/>
                  <a:ea typeface="Monaco"/>
                  <a:cs typeface="Consolas"/>
                </a:rPr>
                <a:t> main(String[] args) {</a:t>
              </a:r>
            </a:p>
            <a:p>
              <a:pPr algn="l">
                <a:lnSpc>
                  <a:spcPts val="1240"/>
                </a:lnSpc>
              </a:pPr>
              <a:r>
                <a:rPr lang="en-US" sz="900" dirty="0">
                  <a:solidFill>
                    <a:srgbClr val="000000"/>
                  </a:solidFill>
                  <a:latin typeface="Consolas"/>
                  <a:ea typeface="Monaco"/>
                  <a:cs typeface="Consolas"/>
                </a:rPr>
                <a:t>      </a:t>
              </a:r>
              <a:r>
                <a:rPr lang="en-US" sz="900" dirty="0">
                  <a:solidFill>
                    <a:srgbClr val="931968"/>
                  </a:solidFill>
                  <a:latin typeface="Consolas"/>
                  <a:ea typeface="Monaco"/>
                  <a:cs typeface="Consolas"/>
                </a:rPr>
                <a:t>int</a:t>
              </a:r>
              <a:r>
                <a:rPr lang="en-US" sz="900" dirty="0">
                  <a:solidFill>
                    <a:srgbClr val="000000"/>
                  </a:solidFill>
                  <a:latin typeface="Consolas"/>
                  <a:ea typeface="Monaco"/>
                  <a:cs typeface="Consolas"/>
                </a:rPr>
                <a:t> i = 0;</a:t>
              </a:r>
            </a:p>
            <a:p>
              <a:pPr algn="l">
                <a:lnSpc>
                  <a:spcPts val="1240"/>
                </a:lnSpc>
              </a:pPr>
              <a:r>
                <a:rPr lang="en-US" sz="900" dirty="0">
                  <a:solidFill>
                    <a:srgbClr val="000000"/>
                  </a:solidFill>
                  <a:latin typeface="Consolas"/>
                  <a:ea typeface="Monaco"/>
                  <a:cs typeface="Consolas"/>
                </a:rPr>
                <a:t>      </a:t>
              </a:r>
              <a:r>
                <a:rPr lang="en-US" sz="900" dirty="0">
                  <a:solidFill>
                    <a:srgbClr val="931968"/>
                  </a:solidFill>
                  <a:latin typeface="Consolas"/>
                  <a:ea typeface="Monaco"/>
                  <a:cs typeface="Consolas"/>
                </a:rPr>
                <a:t>while</a:t>
              </a:r>
              <a:r>
                <a:rPr lang="en-US" sz="900" dirty="0">
                  <a:solidFill>
                    <a:srgbClr val="000000"/>
                  </a:solidFill>
                  <a:latin typeface="Consolas"/>
                  <a:ea typeface="Monaco"/>
                  <a:cs typeface="Consolas"/>
                </a:rPr>
                <a:t> (i &lt; 6) {</a:t>
              </a:r>
            </a:p>
            <a:p>
              <a:pPr algn="l">
                <a:lnSpc>
                  <a:spcPts val="1240"/>
                </a:lnSpc>
              </a:pPr>
              <a:r>
                <a:rPr lang="en-US" sz="900" dirty="0">
                  <a:solidFill>
                    <a:srgbClr val="000000"/>
                  </a:solidFill>
                  <a:latin typeface="Consolas"/>
                  <a:ea typeface="Monaco"/>
                  <a:cs typeface="Consolas"/>
                </a:rPr>
                <a:t>          </a:t>
              </a:r>
              <a:r>
                <a:rPr lang="en-US" sz="900" dirty="0">
                  <a:solidFill>
                    <a:srgbClr val="4D9072"/>
                  </a:solidFill>
                  <a:latin typeface="Consolas"/>
                  <a:ea typeface="Monaco"/>
                  <a:cs typeface="Consolas"/>
                </a:rPr>
                <a:t>// print the current value of i</a:t>
              </a:r>
              <a:endParaRPr lang="en-US" sz="900" dirty="0">
                <a:solidFill>
                  <a:srgbClr val="000000"/>
                </a:solidFill>
                <a:latin typeface="Consolas"/>
                <a:ea typeface="Monaco"/>
                <a:cs typeface="Consolas"/>
              </a:endParaRPr>
            </a:p>
            <a:p>
              <a:pPr algn="l">
                <a:lnSpc>
                  <a:spcPts val="1240"/>
                </a:lnSpc>
              </a:pPr>
              <a:r>
                <a:rPr lang="en-US" sz="900" dirty="0">
                  <a:solidFill>
                    <a:srgbClr val="000000"/>
                  </a:solidFill>
                  <a:latin typeface="Consolas"/>
                  <a:ea typeface="Monaco"/>
                  <a:cs typeface="Consolas"/>
                </a:rPr>
                <a:t>          System.out.println(i);</a:t>
              </a:r>
            </a:p>
            <a:p>
              <a:pPr algn="l">
                <a:lnSpc>
                  <a:spcPts val="1240"/>
                </a:lnSpc>
              </a:pPr>
              <a:r>
                <a:rPr lang="en-US" sz="900" dirty="0">
                  <a:solidFill>
                    <a:srgbClr val="000000"/>
                  </a:solidFill>
                  <a:latin typeface="Consolas"/>
                  <a:ea typeface="Monaco"/>
                  <a:cs typeface="Consolas"/>
                </a:rPr>
                <a:t>          i = i + 1;</a:t>
              </a:r>
            </a:p>
            <a:p>
              <a:pPr algn="l">
                <a:lnSpc>
                  <a:spcPts val="1240"/>
                </a:lnSpc>
              </a:pPr>
              <a:r>
                <a:rPr lang="en-US" sz="900" dirty="0">
                  <a:solidFill>
                    <a:srgbClr val="000000"/>
                  </a:solidFill>
                  <a:latin typeface="Consolas"/>
                  <a:ea typeface="Monaco"/>
                  <a:cs typeface="Consolas"/>
                </a:rPr>
                <a:t>      }</a:t>
              </a:r>
            </a:p>
            <a:p>
              <a:pPr algn="l">
                <a:lnSpc>
                  <a:spcPts val="1240"/>
                </a:lnSpc>
              </a:pPr>
              <a:r>
                <a:rPr lang="en-US" sz="900" dirty="0">
                  <a:solidFill>
                    <a:srgbClr val="000000"/>
                  </a:solidFill>
                  <a:latin typeface="Consolas"/>
                  <a:ea typeface="Monaco"/>
                  <a:cs typeface="Consolas"/>
                </a:rPr>
                <a:t>      System.out.println(“Done”);</a:t>
              </a:r>
            </a:p>
            <a:p>
              <a:pPr algn="l">
                <a:lnSpc>
                  <a:spcPts val="1240"/>
                </a:lnSpc>
              </a:pPr>
              <a:r>
                <a:rPr lang="en-US" sz="900" dirty="0">
                  <a:solidFill>
                    <a:srgbClr val="000000"/>
                  </a:solidFill>
                  <a:latin typeface="Consolas"/>
                  <a:ea typeface="Monaco"/>
                  <a:cs typeface="Consolas"/>
                </a:rPr>
                <a:t>   }</a:t>
              </a:r>
            </a:p>
            <a:p>
              <a:pPr algn="l">
                <a:lnSpc>
                  <a:spcPts val="1240"/>
                </a:lnSpc>
              </a:pPr>
              <a:r>
                <a:rPr lang="en-US" sz="900" dirty="0">
                  <a:solidFill>
                    <a:srgbClr val="000000"/>
                  </a:solidFill>
                  <a:latin typeface="Consolas"/>
                  <a:ea typeface="Monaco"/>
                  <a:cs typeface="Consolas"/>
                </a:rPr>
                <a:t>}</a:t>
              </a:r>
              <a:endParaRPr lang="en-US" sz="900" dirty="0">
                <a:latin typeface="Consolas"/>
                <a:cs typeface="Consolas"/>
              </a:endParaRPr>
            </a:p>
          </p:txBody>
        </p:sp>
        <p:sp>
          <p:nvSpPr>
            <p:cNvPr id="1185797" name="Rectangle 5"/>
            <p:cNvSpPr>
              <a:spLocks noChangeArrowheads="1"/>
            </p:cNvSpPr>
            <p:nvPr/>
          </p:nvSpPr>
          <p:spPr bwMode="auto">
            <a:xfrm>
              <a:off x="76200" y="734786"/>
              <a:ext cx="3810000" cy="40821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92075" tIns="46038" rIns="92075" bIns="46038"/>
            <a:lstStyle/>
            <a:p>
              <a:pPr marL="342900" indent="-342900" algn="just">
                <a:spcBef>
                  <a:spcPct val="15000"/>
                </a:spcBef>
                <a:buClr>
                  <a:srgbClr val="006600"/>
                </a:buClr>
                <a:buSzPct val="85000"/>
                <a:buFont typeface="Wingdings" charset="0"/>
                <a:buNone/>
                <a:defRPr/>
              </a:pPr>
              <a:r>
                <a:rPr lang="en-US" sz="1600" dirty="0">
                  <a:latin typeface="Times New Roman"/>
                  <a:cs typeface="Times New Roman"/>
                </a:rPr>
                <a:t>Java source code </a:t>
              </a:r>
              <a:r>
                <a:rPr lang="en-US" sz="1200" dirty="0">
                  <a:latin typeface="Times New Roman"/>
                  <a:cs typeface="Times New Roman"/>
                </a:rPr>
                <a:t>(</a:t>
              </a:r>
              <a:r>
                <a:rPr lang="en-US" sz="1200" i="1" dirty="0">
                  <a:latin typeface="Times New Roman"/>
                  <a:cs typeface="Times New Roman"/>
                </a:rPr>
                <a:t>FileName</a:t>
              </a:r>
              <a:r>
                <a:rPr lang="en-US" sz="1200" dirty="0">
                  <a:latin typeface="Consolas"/>
                  <a:cs typeface="Consolas"/>
                </a:rPr>
                <a:t>.java</a:t>
              </a:r>
              <a:r>
                <a:rPr lang="en-US" sz="1200" dirty="0">
                  <a:latin typeface="Times New Roman"/>
                  <a:cs typeface="Times New Roman"/>
                </a:rPr>
                <a:t>)</a:t>
              </a:r>
            </a:p>
          </p:txBody>
        </p:sp>
      </p:grpSp>
      <p:grpSp>
        <p:nvGrpSpPr>
          <p:cNvPr id="1185801" name="Group 1185800"/>
          <p:cNvGrpSpPr/>
          <p:nvPr/>
        </p:nvGrpSpPr>
        <p:grpSpPr>
          <a:xfrm>
            <a:off x="2667000" y="685800"/>
            <a:ext cx="4495800" cy="4648200"/>
            <a:chOff x="2667000" y="685800"/>
            <a:chExt cx="4495800" cy="4648200"/>
          </a:xfrm>
        </p:grpSpPr>
        <p:sp>
          <p:nvSpPr>
            <p:cNvPr id="1185796" name="Rectangle 4"/>
            <p:cNvSpPr>
              <a:spLocks noChangeArrowheads="1"/>
            </p:cNvSpPr>
            <p:nvPr/>
          </p:nvSpPr>
          <p:spPr bwMode="auto">
            <a:xfrm>
              <a:off x="3429000" y="1066800"/>
              <a:ext cx="3124200" cy="4267200"/>
            </a:xfrm>
            <a:prstGeom prst="rect">
              <a:avLst/>
            </a:prstGeom>
            <a:solidFill>
              <a:schemeClr val="bg1"/>
            </a:solidFill>
            <a:ln w="9525">
              <a:solidFill>
                <a:srgbClr val="293973"/>
              </a:solidFill>
              <a:miter lim="800000"/>
              <a:headEnd/>
              <a:tailEnd/>
            </a:ln>
            <a:effectLst>
              <a:outerShdw blurRad="50800" dist="38100" dir="2700000" algn="tl" rotWithShape="0">
                <a:prstClr val="black">
                  <a:alpha val="40000"/>
                </a:prstClr>
              </a:outerShdw>
            </a:effectLst>
          </p:spPr>
          <p:txBody>
            <a:bodyPr lIns="180000" tIns="82800" rIns="57600" bIns="129600"/>
            <a:lstStyle/>
            <a:p>
              <a:pPr marL="342900" indent="-342900" algn="l">
                <a:buClr>
                  <a:srgbClr val="006600"/>
                </a:buClr>
                <a:buSzPct val="100000"/>
                <a:buFont typeface="Wingdings" charset="0"/>
                <a:buNone/>
                <a:defRPr/>
              </a:pPr>
              <a:r>
                <a:rPr lang="en-US" sz="900" dirty="0">
                  <a:latin typeface="Consolas"/>
                  <a:cs typeface="Consolas"/>
                </a:rPr>
                <a:t>Compiled from "PrintSomeNumbers.java"</a:t>
              </a:r>
            </a:p>
            <a:p>
              <a:pPr marL="342900" indent="-342900" algn="l">
                <a:buClr>
                  <a:srgbClr val="006600"/>
                </a:buClr>
                <a:buSzPct val="100000"/>
                <a:buFont typeface="Wingdings" charset="0"/>
                <a:buNone/>
                <a:defRPr/>
              </a:pPr>
              <a:r>
                <a:rPr lang="en-US" sz="900" dirty="0">
                  <a:latin typeface="Consolas"/>
                  <a:cs typeface="Consolas"/>
                </a:rPr>
                <a:t>public class PrintSomeNumbers</a:t>
              </a:r>
            </a:p>
            <a:p>
              <a:pPr marL="342900" indent="-342900" algn="l">
                <a:buClr>
                  <a:srgbClr val="006600"/>
                </a:buClr>
                <a:buSzPct val="100000"/>
                <a:buFont typeface="Wingdings" charset="0"/>
                <a:buNone/>
                <a:defRPr/>
              </a:pPr>
              <a:r>
                <a:rPr lang="en-US" sz="900" dirty="0">
                  <a:latin typeface="Consolas"/>
                  <a:cs typeface="Consolas"/>
                </a:rPr>
                <a:t>       extends java.lang.Object{</a:t>
              </a:r>
            </a:p>
            <a:p>
              <a:pPr marL="342900" indent="-342900" algn="l">
                <a:buClr>
                  <a:srgbClr val="006600"/>
                </a:buClr>
                <a:buSzPct val="100000"/>
                <a:buFont typeface="Wingdings" charset="0"/>
                <a:buNone/>
                <a:defRPr/>
              </a:pPr>
              <a:r>
                <a:rPr lang="en-US" sz="900" dirty="0">
                  <a:latin typeface="Consolas"/>
                  <a:cs typeface="Consolas"/>
                </a:rPr>
                <a:t>public PrintSomeNumbers();</a:t>
              </a:r>
            </a:p>
            <a:p>
              <a:pPr marL="342900" indent="-342900" algn="l">
                <a:buClr>
                  <a:srgbClr val="006600"/>
                </a:buClr>
                <a:buSzPct val="100000"/>
                <a:buFont typeface="Wingdings" charset="0"/>
                <a:buNone/>
                <a:defRPr/>
              </a:pPr>
              <a:r>
                <a:rPr lang="en-US" sz="900" dirty="0">
                  <a:latin typeface="Consolas"/>
                  <a:cs typeface="Consolas"/>
                </a:rPr>
                <a:t>  Code:</a:t>
              </a:r>
            </a:p>
            <a:p>
              <a:pPr marL="342900" indent="-342900" algn="l">
                <a:buClr>
                  <a:srgbClr val="006600"/>
                </a:buClr>
                <a:buSzPct val="100000"/>
                <a:buFont typeface="Wingdings" charset="0"/>
                <a:buNone/>
                <a:defRPr/>
              </a:pPr>
              <a:r>
                <a:rPr lang="en-US" sz="900" dirty="0">
                  <a:latin typeface="Consolas"/>
                  <a:cs typeface="Consolas"/>
                </a:rPr>
                <a:t>   0:	aload_0</a:t>
              </a:r>
            </a:p>
            <a:p>
              <a:pPr marL="342900" indent="-342900" algn="l">
                <a:buClr>
                  <a:srgbClr val="006600"/>
                </a:buClr>
                <a:buSzPct val="100000"/>
                <a:buFont typeface="Wingdings" charset="0"/>
                <a:buNone/>
                <a:defRPr/>
              </a:pPr>
              <a:r>
                <a:rPr lang="en-US" sz="900" dirty="0">
                  <a:latin typeface="Consolas"/>
                  <a:cs typeface="Consolas"/>
                </a:rPr>
                <a:t>   1:	invokespecial  #1; </a:t>
              </a:r>
            </a:p>
            <a:p>
              <a:pPr marL="342900" indent="-342900" algn="l">
                <a:buClr>
                  <a:srgbClr val="006600"/>
                </a:buClr>
                <a:buSzPct val="100000"/>
                <a:buFont typeface="Wingdings" charset="0"/>
                <a:buNone/>
                <a:defRPr/>
              </a:pPr>
              <a:r>
                <a:rPr lang="en-US" sz="900" dirty="0">
                  <a:latin typeface="Consolas"/>
                  <a:cs typeface="Consolas"/>
                </a:rPr>
                <a:t>   4:	return</a:t>
              </a:r>
            </a:p>
            <a:p>
              <a:pPr marL="342900" indent="-342900" algn="l">
                <a:buClr>
                  <a:srgbClr val="006600"/>
                </a:buClr>
                <a:buSzPct val="100000"/>
                <a:buFont typeface="Wingdings" charset="0"/>
                <a:buNone/>
                <a:defRPr/>
              </a:pPr>
              <a:endParaRPr lang="en-US" sz="900" dirty="0">
                <a:latin typeface="Consolas"/>
                <a:cs typeface="Consolas"/>
              </a:endParaRPr>
            </a:p>
            <a:p>
              <a:pPr marL="342900" indent="-342900" algn="l">
                <a:buClr>
                  <a:srgbClr val="006600"/>
                </a:buClr>
                <a:buSzPct val="100000"/>
                <a:buFont typeface="Wingdings" charset="0"/>
                <a:buNone/>
                <a:defRPr/>
              </a:pPr>
              <a:r>
                <a:rPr lang="en-US" sz="900" dirty="0">
                  <a:latin typeface="Consolas"/>
                  <a:cs typeface="Consolas"/>
                </a:rPr>
                <a:t>public static void main(java.lang.String[]);</a:t>
              </a:r>
            </a:p>
            <a:p>
              <a:pPr marL="342900" indent="-342900" algn="l">
                <a:buClr>
                  <a:srgbClr val="006600"/>
                </a:buClr>
                <a:buSzPct val="100000"/>
                <a:buFont typeface="Wingdings" charset="0"/>
                <a:buNone/>
                <a:defRPr/>
              </a:pPr>
              <a:r>
                <a:rPr lang="en-US" sz="900" dirty="0">
                  <a:latin typeface="Consolas"/>
                  <a:cs typeface="Consolas"/>
                </a:rPr>
                <a:t>  Code:</a:t>
              </a:r>
            </a:p>
            <a:p>
              <a:pPr marL="342900" indent="-342900" algn="l">
                <a:buClr>
                  <a:srgbClr val="006600"/>
                </a:buClr>
                <a:buSzPct val="100000"/>
                <a:buFont typeface="Wingdings" charset="0"/>
                <a:buNone/>
                <a:defRPr/>
              </a:pPr>
              <a:r>
                <a:rPr lang="en-US" sz="900" dirty="0">
                  <a:latin typeface="Consolas"/>
                  <a:cs typeface="Consolas"/>
                </a:rPr>
                <a:t>   0:	   iconst_0</a:t>
              </a:r>
            </a:p>
            <a:p>
              <a:pPr marL="342900" indent="-342900" algn="l">
                <a:buClr>
                  <a:srgbClr val="006600"/>
                </a:buClr>
                <a:buSzPct val="100000"/>
                <a:buFont typeface="Wingdings" charset="0"/>
                <a:buNone/>
                <a:defRPr/>
              </a:pPr>
              <a:r>
                <a:rPr lang="en-US" sz="900" dirty="0">
                  <a:latin typeface="Consolas"/>
                  <a:cs typeface="Consolas"/>
                </a:rPr>
                <a:t>   1:	   istore_1</a:t>
              </a:r>
            </a:p>
            <a:p>
              <a:pPr marL="342900" indent="-342900" algn="l">
                <a:buClr>
                  <a:srgbClr val="006600"/>
                </a:buClr>
                <a:buSzPct val="100000"/>
                <a:buFont typeface="Wingdings" charset="0"/>
                <a:buNone/>
                <a:defRPr/>
              </a:pPr>
              <a:r>
                <a:rPr lang="en-US" sz="900" dirty="0">
                  <a:latin typeface="Consolas"/>
                  <a:cs typeface="Consolas"/>
                </a:rPr>
                <a:t>   2:	   iload_1</a:t>
              </a:r>
            </a:p>
            <a:p>
              <a:pPr marL="342900" indent="-342900" algn="l">
                <a:buClr>
                  <a:srgbClr val="006600"/>
                </a:buClr>
                <a:buSzPct val="100000"/>
                <a:buFont typeface="Wingdings" charset="0"/>
                <a:buNone/>
                <a:defRPr/>
              </a:pPr>
              <a:r>
                <a:rPr lang="en-US" sz="900" dirty="0">
                  <a:latin typeface="Consolas"/>
                  <a:cs typeface="Consolas"/>
                </a:rPr>
                <a:t>   3:	   bipush	6</a:t>
              </a:r>
            </a:p>
            <a:p>
              <a:pPr marL="342900" indent="-342900" algn="l">
                <a:buClr>
                  <a:srgbClr val="006600"/>
                </a:buClr>
                <a:buSzPct val="100000"/>
                <a:buFont typeface="Wingdings" charset="0"/>
                <a:buNone/>
                <a:defRPr/>
              </a:pPr>
              <a:r>
                <a:rPr lang="en-US" sz="900" dirty="0">
                  <a:latin typeface="Consolas"/>
                  <a:cs typeface="Consolas"/>
                </a:rPr>
                <a:t>   5:	   if_icmpge 22</a:t>
              </a:r>
            </a:p>
            <a:p>
              <a:pPr marL="342900" indent="-342900" algn="l">
                <a:buClr>
                  <a:srgbClr val="006600"/>
                </a:buClr>
                <a:buSzPct val="100000"/>
                <a:buFont typeface="Wingdings" charset="0"/>
                <a:buNone/>
                <a:defRPr/>
              </a:pPr>
              <a:r>
                <a:rPr lang="en-US" sz="900" dirty="0">
                  <a:latin typeface="Consolas"/>
                  <a:cs typeface="Consolas"/>
                </a:rPr>
                <a:t>   8:	   getstatic #2; </a:t>
              </a:r>
            </a:p>
            <a:p>
              <a:pPr marL="342900" indent="-342900" algn="l">
                <a:buClr>
                  <a:srgbClr val="006600"/>
                </a:buClr>
                <a:buSzPct val="100000"/>
                <a:buFont typeface="Wingdings" charset="0"/>
                <a:buNone/>
                <a:defRPr/>
              </a:pPr>
              <a:r>
                <a:rPr lang="en-US" sz="900" dirty="0">
                  <a:latin typeface="Consolas"/>
                  <a:cs typeface="Consolas"/>
                </a:rPr>
                <a:t>   11:  iload_1</a:t>
              </a:r>
            </a:p>
            <a:p>
              <a:pPr marL="342900" indent="-342900" algn="l">
                <a:buClr>
                  <a:srgbClr val="006600"/>
                </a:buClr>
                <a:buSzPct val="100000"/>
                <a:buFont typeface="Wingdings" charset="0"/>
                <a:buNone/>
                <a:defRPr/>
              </a:pPr>
              <a:r>
                <a:rPr lang="en-US" sz="900" dirty="0">
                  <a:latin typeface="Consolas"/>
                  <a:cs typeface="Consolas"/>
                </a:rPr>
                <a:t>   12:  invokevirtual #3; </a:t>
              </a:r>
            </a:p>
            <a:p>
              <a:pPr marL="342900" indent="-342900" algn="l">
                <a:buClr>
                  <a:srgbClr val="006600"/>
                </a:buClr>
                <a:buSzPct val="100000"/>
                <a:buFont typeface="Wingdings" charset="0"/>
                <a:buNone/>
                <a:defRPr/>
              </a:pPr>
              <a:r>
                <a:rPr lang="en-US" sz="900" dirty="0">
                  <a:latin typeface="Consolas"/>
                  <a:cs typeface="Consolas"/>
                </a:rPr>
                <a:t>   15:  iload_1</a:t>
              </a:r>
            </a:p>
            <a:p>
              <a:pPr marL="342900" indent="-342900" algn="l">
                <a:buClr>
                  <a:srgbClr val="006600"/>
                </a:buClr>
                <a:buSzPct val="100000"/>
                <a:buFont typeface="Wingdings" charset="0"/>
                <a:buNone/>
                <a:defRPr/>
              </a:pPr>
              <a:r>
                <a:rPr lang="en-US" sz="900" dirty="0">
                  <a:latin typeface="Consolas"/>
                  <a:cs typeface="Consolas"/>
                </a:rPr>
                <a:t>   16:  iconst_1</a:t>
              </a:r>
            </a:p>
            <a:p>
              <a:pPr marL="342900" indent="-342900" algn="l">
                <a:buClr>
                  <a:srgbClr val="006600"/>
                </a:buClr>
                <a:buSzPct val="100000"/>
                <a:buFont typeface="Wingdings" charset="0"/>
                <a:buNone/>
                <a:defRPr/>
              </a:pPr>
              <a:r>
                <a:rPr lang="en-US" sz="900" dirty="0">
                  <a:latin typeface="Consolas"/>
                  <a:cs typeface="Consolas"/>
                </a:rPr>
                <a:t>   17:  iadd</a:t>
              </a:r>
            </a:p>
            <a:p>
              <a:pPr marL="342900" indent="-342900" algn="l">
                <a:buClr>
                  <a:srgbClr val="006600"/>
                </a:buClr>
                <a:buSzPct val="100000"/>
                <a:buFont typeface="Wingdings" charset="0"/>
                <a:buNone/>
                <a:defRPr/>
              </a:pPr>
              <a:r>
                <a:rPr lang="en-US" sz="900" dirty="0">
                  <a:latin typeface="Consolas"/>
                  <a:cs typeface="Consolas"/>
                </a:rPr>
                <a:t>   18:  istore_1</a:t>
              </a:r>
            </a:p>
            <a:p>
              <a:pPr marL="342900" indent="-342900" algn="l">
                <a:buClr>
                  <a:srgbClr val="006600"/>
                </a:buClr>
                <a:buSzPct val="100000"/>
                <a:buFont typeface="Wingdings" charset="0"/>
                <a:buNone/>
                <a:defRPr/>
              </a:pPr>
              <a:r>
                <a:rPr lang="en-US" sz="900" dirty="0">
                  <a:latin typeface="Consolas"/>
                  <a:cs typeface="Consolas"/>
                </a:rPr>
                <a:t>   19:  goto	2</a:t>
              </a:r>
            </a:p>
            <a:p>
              <a:pPr marL="342900" indent="-342900" algn="l">
                <a:buClr>
                  <a:srgbClr val="006600"/>
                </a:buClr>
                <a:buSzPct val="100000"/>
                <a:buFont typeface="Wingdings" charset="0"/>
                <a:buNone/>
                <a:defRPr/>
              </a:pPr>
              <a:r>
                <a:rPr lang="en-US" sz="900" dirty="0">
                  <a:latin typeface="Consolas"/>
                  <a:cs typeface="Consolas"/>
                </a:rPr>
                <a:t>   22:  getstatic     #2; </a:t>
              </a:r>
            </a:p>
            <a:p>
              <a:pPr marL="342900" indent="-342900" algn="l">
                <a:buClr>
                  <a:srgbClr val="006600"/>
                </a:buClr>
                <a:buSzPct val="100000"/>
                <a:buFont typeface="Wingdings" charset="0"/>
                <a:buNone/>
                <a:defRPr/>
              </a:pPr>
              <a:r>
                <a:rPr lang="en-US" sz="900" dirty="0">
                  <a:latin typeface="Consolas"/>
                  <a:cs typeface="Consolas"/>
                </a:rPr>
                <a:t>   25:  ldc           #4;</a:t>
              </a:r>
            </a:p>
            <a:p>
              <a:pPr marL="342900" indent="-342900" algn="l">
                <a:buClr>
                  <a:srgbClr val="006600"/>
                </a:buClr>
                <a:buSzPct val="100000"/>
                <a:buFont typeface="Wingdings" charset="0"/>
                <a:buNone/>
                <a:defRPr/>
              </a:pPr>
              <a:r>
                <a:rPr lang="en-US" sz="900" dirty="0">
                  <a:latin typeface="Consolas"/>
                  <a:cs typeface="Consolas"/>
                </a:rPr>
                <a:t>   27:  invokevirtual #5; </a:t>
              </a:r>
            </a:p>
            <a:p>
              <a:pPr marL="342900" indent="-342900" algn="l">
                <a:buClr>
                  <a:srgbClr val="006600"/>
                </a:buClr>
                <a:buSzPct val="100000"/>
                <a:buFont typeface="Wingdings" charset="0"/>
                <a:buNone/>
                <a:defRPr/>
              </a:pPr>
              <a:r>
                <a:rPr lang="en-US" sz="900" dirty="0">
                  <a:latin typeface="Consolas"/>
                  <a:cs typeface="Consolas"/>
                </a:rPr>
                <a:t>   30:  return</a:t>
              </a:r>
            </a:p>
            <a:p>
              <a:pPr marL="342900" indent="-342900" algn="l">
                <a:buClr>
                  <a:srgbClr val="006600"/>
                </a:buClr>
                <a:buSzPct val="100000"/>
                <a:buFont typeface="Wingdings" charset="0"/>
                <a:buNone/>
                <a:defRPr/>
              </a:pPr>
              <a:r>
                <a:rPr lang="en-US" sz="900" dirty="0">
                  <a:latin typeface="Consolas"/>
                  <a:cs typeface="Consolas"/>
                </a:rPr>
                <a:t>}</a:t>
              </a:r>
            </a:p>
          </p:txBody>
        </p:sp>
        <p:sp>
          <p:nvSpPr>
            <p:cNvPr id="1185798" name="Rectangle 6"/>
            <p:cNvSpPr>
              <a:spLocks noChangeArrowheads="1"/>
            </p:cNvSpPr>
            <p:nvPr/>
          </p:nvSpPr>
          <p:spPr bwMode="auto">
            <a:xfrm>
              <a:off x="3352800" y="685800"/>
              <a:ext cx="3810000" cy="381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92075" tIns="46038" rIns="92075" bIns="46038"/>
            <a:lstStyle/>
            <a:p>
              <a:pPr marL="342900" indent="-342900" algn="just">
                <a:spcBef>
                  <a:spcPct val="15000"/>
                </a:spcBef>
                <a:buClr>
                  <a:srgbClr val="006600"/>
                </a:buClr>
                <a:buSzPct val="85000"/>
                <a:defRPr/>
              </a:pPr>
              <a:r>
                <a:rPr lang="en-US" sz="1600" dirty="0">
                  <a:latin typeface="Times New Roman"/>
                  <a:cs typeface="Times New Roman"/>
                </a:rPr>
                <a:t>compiled bytecode </a:t>
              </a:r>
              <a:r>
                <a:rPr lang="en-US" sz="1200" dirty="0">
                  <a:latin typeface="Times New Roman"/>
                  <a:cs typeface="Times New Roman"/>
                </a:rPr>
                <a:t>(</a:t>
              </a:r>
              <a:r>
                <a:rPr lang="en-US" sz="1200" i="1" dirty="0">
                  <a:latin typeface="Times New Roman"/>
                  <a:cs typeface="Times New Roman"/>
                </a:rPr>
                <a:t>FileName</a:t>
              </a:r>
              <a:r>
                <a:rPr lang="en-US" sz="1200" dirty="0">
                  <a:latin typeface="Consolas"/>
                  <a:cs typeface="Consolas"/>
                </a:rPr>
                <a:t>.class</a:t>
              </a:r>
              <a:r>
                <a:rPr lang="en-US" sz="1200" dirty="0">
                  <a:latin typeface="Times New Roman"/>
                  <a:cs typeface="Times New Roman"/>
                </a:rPr>
                <a:t>)</a:t>
              </a:r>
            </a:p>
            <a:p>
              <a:pPr marL="342900" indent="-342900" algn="just">
                <a:spcBef>
                  <a:spcPct val="15000"/>
                </a:spcBef>
                <a:buClr>
                  <a:srgbClr val="006600"/>
                </a:buClr>
                <a:buSzPct val="85000"/>
                <a:buFont typeface="Wingdings" charset="0"/>
                <a:buNone/>
                <a:defRPr/>
              </a:pPr>
              <a:endParaRPr lang="en-US" sz="1400" dirty="0">
                <a:latin typeface="Times New Roman"/>
                <a:cs typeface="Times New Roman"/>
              </a:endParaRPr>
            </a:p>
          </p:txBody>
        </p:sp>
        <p:sp>
          <p:nvSpPr>
            <p:cNvPr id="16" name="AutoShape 11"/>
            <p:cNvSpPr>
              <a:spLocks noChangeArrowheads="1"/>
            </p:cNvSpPr>
            <p:nvPr/>
          </p:nvSpPr>
          <p:spPr bwMode="auto">
            <a:xfrm>
              <a:off x="2667000" y="2438400"/>
              <a:ext cx="914400" cy="685800"/>
            </a:xfrm>
            <a:prstGeom prst="rightArrow">
              <a:avLst>
                <a:gd name="adj1" fmla="val 50000"/>
                <a:gd name="adj2" fmla="val 33333"/>
              </a:avLst>
            </a:prstGeom>
            <a:solidFill>
              <a:srgbClr val="FFC1A0"/>
            </a:solidFill>
            <a:ln w="9525">
              <a:noFill/>
              <a:miter lim="800000"/>
              <a:headEnd/>
              <a:tailEnd/>
            </a:ln>
            <a:effectLst/>
          </p:spPr>
          <p:txBody>
            <a:bodyPr wrap="none" anchor="ctr"/>
            <a:lstStyle/>
            <a:p>
              <a:pPr>
                <a:defRPr/>
              </a:pPr>
              <a:r>
                <a:rPr lang="en-US" sz="1400" dirty="0">
                  <a:cs typeface="+mn-cs"/>
                </a:rPr>
                <a:t>javac</a:t>
              </a:r>
            </a:p>
          </p:txBody>
        </p:sp>
      </p:grpSp>
      <p:sp>
        <p:nvSpPr>
          <p:cNvPr id="18" name="Rectangle 7"/>
          <p:cNvSpPr txBox="1">
            <a:spLocks noChangeArrowheads="1"/>
          </p:cNvSpPr>
          <p:nvPr/>
        </p:nvSpPr>
        <p:spPr bwMode="auto">
          <a:xfrm>
            <a:off x="152400" y="4495800"/>
            <a:ext cx="6629400" cy="2133600"/>
          </a:xfrm>
          <a:prstGeom prst="rect">
            <a:avLst/>
          </a:prstGeom>
          <a:noFill/>
          <a:ln>
            <a:noFill/>
          </a:ln>
          <a:effectLst/>
          <a:extLst>
            <a:ext uri="{FAA26D3D-D897-4be2-8F04-BA451C77F1D7}">
              <ma14:placeholderFlag xmlns="" xmlns:ma14="http://schemas.microsoft.com/office/mac/drawingml/2011/main" val="1"/>
            </a:ex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60000"/>
              </a:spcBef>
              <a:spcAft>
                <a:spcPct val="0"/>
              </a:spcAft>
              <a:buClr>
                <a:srgbClr val="006600"/>
              </a:buClr>
              <a:buSzPct val="100000"/>
              <a:buFont typeface="Wingdings" charset="0"/>
              <a:buChar char="n"/>
              <a:defRPr sz="1600">
                <a:solidFill>
                  <a:schemeClr val="tx1"/>
                </a:solidFill>
                <a:latin typeface="Arial" charset="0"/>
                <a:ea typeface="+mn-ea"/>
                <a:cs typeface="ＭＳ Ｐゴシック" charset="0"/>
              </a:defRPr>
            </a:lvl1pPr>
            <a:lvl2pPr marL="742950" indent="-285750" algn="l" rtl="0" eaLnBrk="0" fontAlgn="base" hangingPunct="0">
              <a:spcBef>
                <a:spcPct val="60000"/>
              </a:spcBef>
              <a:spcAft>
                <a:spcPct val="0"/>
              </a:spcAft>
              <a:buClr>
                <a:srgbClr val="000099"/>
              </a:buClr>
              <a:buSzPct val="75000"/>
              <a:buFont typeface="Wingdings" charset="0"/>
              <a:buChar char="l"/>
              <a:defRPr sz="1600">
                <a:solidFill>
                  <a:schemeClr val="tx1"/>
                </a:solidFill>
                <a:latin typeface="Arial" charset="0"/>
                <a:ea typeface="+mn-ea"/>
              </a:defRPr>
            </a:lvl2pPr>
            <a:lvl3pPr marL="1143000" indent="-228600" algn="l" rtl="0" eaLnBrk="0" fontAlgn="base" hangingPunct="0">
              <a:spcBef>
                <a:spcPct val="20000"/>
              </a:spcBef>
              <a:spcAft>
                <a:spcPct val="0"/>
              </a:spcAft>
              <a:buClr>
                <a:srgbClr val="003300"/>
              </a:buClr>
              <a:buSzPct val="75000"/>
              <a:buFont typeface="Wingdings" charset="0"/>
              <a:buChar char="q"/>
              <a:defRPr sz="1600">
                <a:solidFill>
                  <a:schemeClr val="tx1"/>
                </a:solidFill>
                <a:latin typeface="Arial" charset="0"/>
                <a:ea typeface="+mn-ea"/>
              </a:defRPr>
            </a:lvl3pPr>
            <a:lvl4pPr marL="1600200" indent="-228600" algn="l" rtl="0" eaLnBrk="0" fontAlgn="base" hangingPunct="0">
              <a:spcBef>
                <a:spcPct val="20000"/>
              </a:spcBef>
              <a:spcAft>
                <a:spcPct val="0"/>
              </a:spcAft>
              <a:buClr>
                <a:srgbClr val="003300"/>
              </a:buClr>
              <a:buSzPct val="100000"/>
              <a:buFont typeface="Wingdings" charset="0"/>
              <a:buChar char="n"/>
              <a:defRPr sz="1600">
                <a:solidFill>
                  <a:schemeClr val="tx1"/>
                </a:solidFill>
                <a:latin typeface="Arial" charset="0"/>
                <a:ea typeface="+mn-ea"/>
              </a:defRPr>
            </a:lvl4pPr>
            <a:lvl5pPr marL="2057400" indent="-228600" algn="l" rtl="0" eaLnBrk="0" fontAlgn="base" hangingPunct="0">
              <a:spcBef>
                <a:spcPct val="20000"/>
              </a:spcBef>
              <a:spcAft>
                <a:spcPct val="0"/>
              </a:spcAft>
              <a:buClr>
                <a:srgbClr val="003300"/>
              </a:buClr>
              <a:buSzPct val="100000"/>
              <a:buFont typeface="Wingdings" charset="0"/>
              <a:buChar char="n"/>
              <a:defRPr sz="1600">
                <a:solidFill>
                  <a:schemeClr val="tx1"/>
                </a:solidFill>
                <a:latin typeface="Arial" charset="0"/>
                <a:ea typeface="+mn-ea"/>
              </a:defRPr>
            </a:lvl5pPr>
            <a:lvl6pPr marL="2514600" indent="-228600" algn="l" rtl="0" eaLnBrk="0" fontAlgn="base" hangingPunct="0">
              <a:spcBef>
                <a:spcPct val="20000"/>
              </a:spcBef>
              <a:spcAft>
                <a:spcPct val="0"/>
              </a:spcAft>
              <a:buClr>
                <a:srgbClr val="003300"/>
              </a:buClr>
              <a:buSzPct val="100000"/>
              <a:buFont typeface="Wingdings" charset="0"/>
              <a:buChar char="n"/>
              <a:defRPr sz="1600">
                <a:solidFill>
                  <a:schemeClr val="tx1"/>
                </a:solidFill>
                <a:latin typeface="+mn-lt"/>
                <a:ea typeface="+mn-ea"/>
              </a:defRPr>
            </a:lvl6pPr>
            <a:lvl7pPr marL="2971800" indent="-228600" algn="l" rtl="0" eaLnBrk="0" fontAlgn="base" hangingPunct="0">
              <a:spcBef>
                <a:spcPct val="20000"/>
              </a:spcBef>
              <a:spcAft>
                <a:spcPct val="0"/>
              </a:spcAft>
              <a:buClr>
                <a:srgbClr val="003300"/>
              </a:buClr>
              <a:buSzPct val="100000"/>
              <a:buFont typeface="Wingdings" charset="0"/>
              <a:buChar char="n"/>
              <a:defRPr sz="1600">
                <a:solidFill>
                  <a:schemeClr val="tx1"/>
                </a:solidFill>
                <a:latin typeface="+mn-lt"/>
                <a:ea typeface="+mn-ea"/>
              </a:defRPr>
            </a:lvl7pPr>
            <a:lvl8pPr marL="3429000" indent="-228600" algn="l" rtl="0" eaLnBrk="0" fontAlgn="base" hangingPunct="0">
              <a:spcBef>
                <a:spcPct val="20000"/>
              </a:spcBef>
              <a:spcAft>
                <a:spcPct val="0"/>
              </a:spcAft>
              <a:buClr>
                <a:srgbClr val="003300"/>
              </a:buClr>
              <a:buSzPct val="100000"/>
              <a:buFont typeface="Wingdings" charset="0"/>
              <a:buChar char="n"/>
              <a:defRPr sz="1600">
                <a:solidFill>
                  <a:schemeClr val="tx1"/>
                </a:solidFill>
                <a:latin typeface="+mn-lt"/>
                <a:ea typeface="+mn-ea"/>
              </a:defRPr>
            </a:lvl8pPr>
            <a:lvl9pPr marL="3886200" indent="-228600" algn="l" rtl="0" eaLnBrk="0" fontAlgn="base" hangingPunct="0">
              <a:spcBef>
                <a:spcPct val="20000"/>
              </a:spcBef>
              <a:spcAft>
                <a:spcPct val="0"/>
              </a:spcAft>
              <a:buClr>
                <a:srgbClr val="003300"/>
              </a:buClr>
              <a:buSzPct val="100000"/>
              <a:buFont typeface="Wingdings" charset="0"/>
              <a:buChar char="n"/>
              <a:defRPr sz="1600">
                <a:solidFill>
                  <a:schemeClr val="tx1"/>
                </a:solidFill>
                <a:latin typeface="+mn-lt"/>
                <a:ea typeface="+mn-ea"/>
              </a:defRPr>
            </a:lvl9pPr>
          </a:lstStyle>
          <a:p>
            <a:pPr marL="263525" indent="-263525">
              <a:buClrTx/>
              <a:buFont typeface="Arial"/>
              <a:buChar char="•"/>
              <a:defRPr/>
            </a:pPr>
            <a:r>
              <a:rPr lang="en-US" sz="1400" dirty="0">
                <a:latin typeface="Times New Roman"/>
                <a:cs typeface="Times New Roman"/>
              </a:rPr>
              <a:t>The source code is compiled</a:t>
            </a:r>
            <a:br>
              <a:rPr lang="en-US" sz="1400" dirty="0">
                <a:latin typeface="Times New Roman"/>
                <a:cs typeface="Times New Roman"/>
              </a:rPr>
            </a:br>
            <a:r>
              <a:rPr lang="en-US" sz="1400" dirty="0">
                <a:latin typeface="Times New Roman"/>
                <a:cs typeface="Times New Roman"/>
              </a:rPr>
              <a:t> by the developer</a:t>
            </a:r>
          </a:p>
          <a:p>
            <a:pPr marL="263525" indent="-263525">
              <a:buClrTx/>
              <a:buFont typeface="Arial"/>
              <a:buChar char="•"/>
              <a:defRPr/>
            </a:pPr>
            <a:r>
              <a:rPr lang="en-US" sz="1400" dirty="0">
                <a:latin typeface="Times New Roman"/>
                <a:cs typeface="Times New Roman"/>
              </a:rPr>
              <a:t>The user’s machine gets only</a:t>
            </a:r>
            <a:br>
              <a:rPr lang="en-US" sz="1400" dirty="0">
                <a:latin typeface="Times New Roman"/>
                <a:cs typeface="Times New Roman"/>
              </a:rPr>
            </a:br>
            <a:r>
              <a:rPr lang="en-US" sz="1400" dirty="0">
                <a:latin typeface="Times New Roman"/>
                <a:cs typeface="Times New Roman"/>
              </a:rPr>
              <a:t>the compiled bytecode</a:t>
            </a:r>
          </a:p>
          <a:p>
            <a:pPr marL="263525" indent="-263525">
              <a:buClrTx/>
              <a:buFont typeface="Arial"/>
              <a:buChar char="•"/>
              <a:defRPr/>
            </a:pPr>
            <a:r>
              <a:rPr lang="en-US" sz="1400" dirty="0">
                <a:latin typeface="Times New Roman"/>
                <a:cs typeface="Times New Roman"/>
              </a:rPr>
              <a:t>When the user’s machine applies “java”, the JVM implementation on the user’s device translates the bytecode into the machine language of the </a:t>
            </a:r>
            <a:r>
              <a:rPr lang="en-US" sz="1400">
                <a:latin typeface="Times New Roman"/>
                <a:cs typeface="Times New Roman"/>
              </a:rPr>
              <a:t>host CPU, </a:t>
            </a:r>
            <a:r>
              <a:rPr lang="en-US" sz="1400" dirty="0">
                <a:latin typeface="Times New Roman"/>
                <a:cs typeface="Times New Roman"/>
              </a:rPr>
              <a:t>and executes it.</a:t>
            </a:r>
          </a:p>
        </p:txBody>
      </p:sp>
      <p:sp>
        <p:nvSpPr>
          <p:cNvPr id="21" name="Rectangle 6"/>
          <p:cNvSpPr>
            <a:spLocks noChangeArrowheads="1"/>
          </p:cNvSpPr>
          <p:nvPr/>
        </p:nvSpPr>
        <p:spPr bwMode="auto">
          <a:xfrm>
            <a:off x="7162800" y="5153025"/>
            <a:ext cx="304800" cy="2286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rgbClr val="22436E"/>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grpSp>
        <p:nvGrpSpPr>
          <p:cNvPr id="1185807" name="Group 1185806"/>
          <p:cNvGrpSpPr/>
          <p:nvPr/>
        </p:nvGrpSpPr>
        <p:grpSpPr>
          <a:xfrm>
            <a:off x="838200" y="3505200"/>
            <a:ext cx="2819400" cy="762000"/>
            <a:chOff x="838200" y="3505200"/>
            <a:chExt cx="2819400" cy="762000"/>
          </a:xfrm>
        </p:grpSpPr>
        <p:sp>
          <p:nvSpPr>
            <p:cNvPr id="22" name="AutoShape 7"/>
            <p:cNvSpPr>
              <a:spLocks noChangeArrowheads="1"/>
            </p:cNvSpPr>
            <p:nvPr/>
          </p:nvSpPr>
          <p:spPr bwMode="auto">
            <a:xfrm>
              <a:off x="838200" y="3505200"/>
              <a:ext cx="2286000" cy="762000"/>
            </a:xfrm>
            <a:prstGeom prst="roundRect">
              <a:avLst>
                <a:gd name="adj" fmla="val 16667"/>
              </a:avLst>
            </a:prstGeom>
            <a:solidFill>
              <a:srgbClr val="FFDDC3"/>
            </a:solidFill>
            <a:ln w="6350">
              <a:solidFill>
                <a:srgbClr val="BD5201"/>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tIns="0" bIns="0" anchor="t" anchorCtr="0"/>
            <a:lstStyle/>
            <a:p>
              <a:pPr algn="l">
                <a:spcBef>
                  <a:spcPts val="600"/>
                </a:spcBef>
                <a:defRPr/>
              </a:pPr>
              <a:r>
                <a:rPr lang="en-US" sz="1200" dirty="0">
                  <a:latin typeface="Times New Roman"/>
                  <a:cs typeface="Times New Roman"/>
                </a:rPr>
                <a:t>The bytecode of </a:t>
              </a:r>
              <a:r>
                <a:rPr lang="en-US" sz="1200" i="1" dirty="0">
                  <a:latin typeface="Times New Roman"/>
                  <a:cs typeface="Times New Roman"/>
                </a:rPr>
                <a:t>fileName</a:t>
              </a:r>
              <a:r>
                <a:rPr lang="en-US" sz="1200" dirty="0">
                  <a:latin typeface="Consolas"/>
                  <a:cs typeface="Consolas"/>
                </a:rPr>
                <a:t>.java</a:t>
              </a:r>
              <a:br>
                <a:rPr lang="en-US" sz="1200" dirty="0">
                  <a:latin typeface="Consolas"/>
                  <a:cs typeface="Consolas"/>
                </a:rPr>
              </a:br>
              <a:r>
                <a:rPr lang="en-US" sz="1200" dirty="0">
                  <a:latin typeface="Times New Roman"/>
                  <a:cs typeface="Times New Roman"/>
                </a:rPr>
                <a:t>can viewed by the command:</a:t>
              </a:r>
            </a:p>
            <a:p>
              <a:pPr algn="l">
                <a:spcBef>
                  <a:spcPts val="600"/>
                </a:spcBef>
                <a:defRPr/>
              </a:pPr>
              <a:r>
                <a:rPr lang="en-US" sz="1200" dirty="0">
                  <a:latin typeface="Consolas"/>
                  <a:cs typeface="Consolas"/>
                </a:rPr>
                <a:t>javap</a:t>
              </a:r>
              <a:r>
                <a:rPr lang="en-US" sz="1200" dirty="0">
                  <a:latin typeface="Times New Roman"/>
                  <a:cs typeface="Times New Roman"/>
                </a:rPr>
                <a:t>   </a:t>
              </a:r>
              <a:r>
                <a:rPr lang="en-US" sz="1200" dirty="0">
                  <a:latin typeface="Consolas"/>
                  <a:cs typeface="Consolas"/>
                </a:rPr>
                <a:t>–c</a:t>
              </a:r>
              <a:r>
                <a:rPr lang="en-US" sz="1200" dirty="0">
                  <a:latin typeface="Times New Roman"/>
                  <a:cs typeface="Times New Roman"/>
                </a:rPr>
                <a:t>   </a:t>
              </a:r>
              <a:r>
                <a:rPr lang="en-US" sz="1200" i="1" dirty="0">
                  <a:latin typeface="Times New Roman"/>
                  <a:cs typeface="Times New Roman"/>
                </a:rPr>
                <a:t>fileName</a:t>
              </a:r>
            </a:p>
          </p:txBody>
        </p:sp>
        <p:cxnSp>
          <p:nvCxnSpPr>
            <p:cNvPr id="23" name="AutoShape 8"/>
            <p:cNvCxnSpPr>
              <a:cxnSpLocks noChangeShapeType="1"/>
              <a:stCxn id="22" idx="3"/>
            </p:cNvCxnSpPr>
            <p:nvPr/>
          </p:nvCxnSpPr>
          <p:spPr bwMode="auto">
            <a:xfrm>
              <a:off x="3124200" y="3886200"/>
              <a:ext cx="533400" cy="0"/>
            </a:xfrm>
            <a:prstGeom prst="straightConnector1">
              <a:avLst/>
            </a:prstGeom>
            <a:noFill/>
            <a:ln w="19050">
              <a:solidFill>
                <a:srgbClr val="BD5201"/>
              </a:solidFill>
              <a:round/>
              <a:headEnd/>
              <a:tailEnd type="oval" w="lg" len="lg"/>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grpSp>
      <p:sp>
        <p:nvSpPr>
          <p:cNvPr id="24" name="Rectangle 9"/>
          <p:cNvSpPr>
            <a:spLocks noChangeArrowheads="1"/>
          </p:cNvSpPr>
          <p:nvPr/>
        </p:nvSpPr>
        <p:spPr bwMode="auto">
          <a:xfrm>
            <a:off x="7162800" y="5153025"/>
            <a:ext cx="304800" cy="2286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defRPr/>
            </a:pPr>
            <a:endParaRPr lang="en-US" dirty="0">
              <a:cs typeface="+mn-cs"/>
            </a:endParaRPr>
          </a:p>
        </p:txBody>
      </p:sp>
      <p:grpSp>
        <p:nvGrpSpPr>
          <p:cNvPr id="1185802" name="Group 1185801"/>
          <p:cNvGrpSpPr/>
          <p:nvPr/>
        </p:nvGrpSpPr>
        <p:grpSpPr>
          <a:xfrm>
            <a:off x="5943600" y="685800"/>
            <a:ext cx="2971800" cy="5791200"/>
            <a:chOff x="5943600" y="685800"/>
            <a:chExt cx="2971800" cy="5791200"/>
          </a:xfrm>
        </p:grpSpPr>
        <p:sp>
          <p:nvSpPr>
            <p:cNvPr id="14" name="Text Box 12"/>
            <p:cNvSpPr txBox="1">
              <a:spLocks noChangeArrowheads="1"/>
            </p:cNvSpPr>
            <p:nvPr/>
          </p:nvSpPr>
          <p:spPr bwMode="auto">
            <a:xfrm>
              <a:off x="6858000" y="1066800"/>
              <a:ext cx="2057400" cy="5410200"/>
            </a:xfrm>
            <a:prstGeom prst="rect">
              <a:avLst/>
            </a:prstGeom>
            <a:solidFill>
              <a:schemeClr val="bg1"/>
            </a:solidFill>
            <a:ln w="9525">
              <a:solidFill>
                <a:schemeClr val="bg2"/>
              </a:solidFill>
              <a:miter lim="800000"/>
              <a:headEnd/>
              <a:tailEnd/>
            </a:ln>
            <a:effectLst>
              <a:outerShdw blurRad="50800" dist="38100" dir="2700000" algn="tl" rotWithShape="0">
                <a:prstClr val="black">
                  <a:alpha val="40000"/>
                </a:prstClr>
              </a:outerShdw>
            </a:effectLst>
          </p:spPr>
          <p:txBody>
            <a:bodyPr lIns="108000" tIns="97200" rIns="0" bIns="190800"/>
            <a:lstStyle>
              <a:defPPr>
                <a:defRPr lang="he-IL"/>
              </a:defPPr>
              <a:lvl1pPr marL="342900" indent="-342900" algn="l">
                <a:spcBef>
                  <a:spcPts val="500"/>
                </a:spcBef>
                <a:buClr>
                  <a:srgbClr val="006600"/>
                </a:buClr>
                <a:buSzPct val="85000"/>
                <a:buFont typeface="Wingdings" charset="0"/>
                <a:buNone/>
                <a:defRPr sz="1200">
                  <a:solidFill>
                    <a:srgbClr val="000000"/>
                  </a:solidFill>
                  <a:latin typeface="Consolas"/>
                  <a:cs typeface="Consolas"/>
                </a:defRPr>
              </a:lvl1pPr>
              <a:lvl2pPr marL="742950" indent="-285750" algn="r" rtl="1">
                <a:defRPr>
                  <a:latin typeface="Times New Roman" charset="0"/>
                </a:defRPr>
              </a:lvl2pPr>
              <a:lvl3pPr marL="1143000" indent="-228600" algn="r" rtl="1">
                <a:defRPr>
                  <a:latin typeface="Times New Roman" charset="0"/>
                </a:defRPr>
              </a:lvl3pPr>
              <a:lvl4pPr marL="1600200" indent="-228600" algn="r" rtl="1">
                <a:defRPr>
                  <a:latin typeface="Times New Roman" charset="0"/>
                </a:defRPr>
              </a:lvl4pPr>
              <a:lvl5pPr marL="2057400" indent="-228600" algn="r" rtl="1">
                <a:defRPr>
                  <a:latin typeface="Times New Roman" charset="0"/>
                </a:defRPr>
              </a:lvl5pPr>
              <a:lvl6pPr marL="2514600" indent="-228600" algn="r" rtl="1" eaLnBrk="0" fontAlgn="base" hangingPunct="0">
                <a:spcBef>
                  <a:spcPct val="0"/>
                </a:spcBef>
                <a:spcAft>
                  <a:spcPct val="0"/>
                </a:spcAft>
                <a:defRPr>
                  <a:latin typeface="Times New Roman" charset="0"/>
                </a:defRPr>
              </a:lvl6pPr>
              <a:lvl7pPr marL="2971800" indent="-228600" algn="r" rtl="1" eaLnBrk="0" fontAlgn="base" hangingPunct="0">
                <a:spcBef>
                  <a:spcPct val="0"/>
                </a:spcBef>
                <a:spcAft>
                  <a:spcPct val="0"/>
                </a:spcAft>
                <a:defRPr>
                  <a:latin typeface="Times New Roman" charset="0"/>
                </a:defRPr>
              </a:lvl7pPr>
              <a:lvl8pPr marL="3429000" indent="-228600" algn="r" rtl="1" eaLnBrk="0" fontAlgn="base" hangingPunct="0">
                <a:spcBef>
                  <a:spcPct val="0"/>
                </a:spcBef>
                <a:spcAft>
                  <a:spcPct val="0"/>
                </a:spcAft>
                <a:defRPr>
                  <a:latin typeface="Times New Roman" charset="0"/>
                </a:defRPr>
              </a:lvl8pPr>
              <a:lvl9pPr marL="3886200" indent="-228600" algn="r" rtl="1" eaLnBrk="0" fontAlgn="base" hangingPunct="0">
                <a:spcBef>
                  <a:spcPct val="0"/>
                </a:spcBef>
                <a:spcAft>
                  <a:spcPct val="0"/>
                </a:spcAft>
                <a:defRPr>
                  <a:latin typeface="Times New Roman" charset="0"/>
                </a:defRPr>
              </a:lvl9pPr>
            </a:lstStyle>
            <a:p>
              <a:pPr>
                <a:defRPr/>
              </a:pPr>
              <a:r>
                <a:rPr lang="he-IL" sz="800" dirty="0"/>
                <a:t>10110010110100101100110001001100</a:t>
              </a:r>
            </a:p>
            <a:p>
              <a:pPr>
                <a:defRPr/>
              </a:pPr>
              <a:r>
                <a:rPr lang="he-IL" sz="800" dirty="0"/>
                <a:t>10101010110101010101010010111111</a:t>
              </a:r>
            </a:p>
            <a:p>
              <a:pPr>
                <a:defRPr/>
              </a:pPr>
              <a:r>
                <a:rPr lang="he-IL" sz="800" dirty="0"/>
                <a:t>01010100111110101010111010101011</a:t>
              </a:r>
            </a:p>
            <a:p>
              <a:pPr>
                <a:defRPr/>
              </a:pPr>
              <a:r>
                <a:rPr lang="he-IL" sz="800" dirty="0"/>
                <a:t>11111110010101001010101001010101</a:t>
              </a:r>
            </a:p>
            <a:p>
              <a:pPr>
                <a:defRPr/>
              </a:pPr>
              <a:r>
                <a:rPr lang="he-IL" sz="800" dirty="0"/>
                <a:t>01000101011010101001010101010101</a:t>
              </a:r>
            </a:p>
            <a:p>
              <a:pPr>
                <a:defRPr/>
              </a:pPr>
              <a:r>
                <a:rPr lang="he-IL" sz="800" dirty="0"/>
                <a:t>00101001010010100101011010101010</a:t>
              </a:r>
            </a:p>
            <a:p>
              <a:pPr>
                <a:defRPr/>
              </a:pPr>
              <a:r>
                <a:rPr lang="he-IL" sz="800" dirty="0"/>
                <a:t>11010001111001011010100110101001</a:t>
              </a:r>
            </a:p>
            <a:p>
              <a:pPr>
                <a:defRPr/>
              </a:pPr>
              <a:r>
                <a:rPr lang="he-IL" sz="800" dirty="0"/>
                <a:t>00101100100101001000010011110010</a:t>
              </a:r>
            </a:p>
            <a:p>
              <a:pPr>
                <a:defRPr/>
              </a:pPr>
              <a:r>
                <a:rPr lang="he-IL" sz="800" dirty="0"/>
                <a:t>00100100101010111001010110101010</a:t>
              </a:r>
            </a:p>
            <a:p>
              <a:pPr>
                <a:defRPr/>
              </a:pPr>
              <a:r>
                <a:rPr lang="he-IL" sz="800" dirty="0"/>
                <a:t>10110010110100101100110001001100</a:t>
              </a:r>
            </a:p>
            <a:p>
              <a:pPr>
                <a:defRPr/>
              </a:pPr>
              <a:r>
                <a:rPr lang="he-IL" sz="800" dirty="0"/>
                <a:t>10101010110101010101010010111111</a:t>
              </a:r>
            </a:p>
            <a:p>
              <a:pPr>
                <a:defRPr/>
              </a:pPr>
              <a:r>
                <a:rPr lang="he-IL" sz="800" dirty="0"/>
                <a:t>01010100111110101010111010101011</a:t>
              </a:r>
            </a:p>
            <a:p>
              <a:pPr>
                <a:defRPr/>
              </a:pPr>
              <a:r>
                <a:rPr lang="he-IL" sz="800" dirty="0"/>
                <a:t>11111110010101001010101001010101</a:t>
              </a:r>
            </a:p>
            <a:p>
              <a:pPr>
                <a:defRPr/>
              </a:pPr>
              <a:r>
                <a:rPr lang="he-IL" sz="800" dirty="0"/>
                <a:t>01000101011010101001010101010101</a:t>
              </a:r>
            </a:p>
            <a:p>
              <a:pPr>
                <a:defRPr/>
              </a:pPr>
              <a:r>
                <a:rPr lang="he-IL" sz="800" dirty="0"/>
                <a:t>00101001010010100101011010101010</a:t>
              </a:r>
              <a:endParaRPr lang="en-US" sz="800" dirty="0"/>
            </a:p>
            <a:p>
              <a:pPr>
                <a:defRPr/>
              </a:pPr>
              <a:r>
                <a:rPr lang="he-IL" sz="800" dirty="0"/>
                <a:t>00101100100101001000010011110010</a:t>
              </a:r>
            </a:p>
            <a:p>
              <a:pPr>
                <a:defRPr/>
              </a:pPr>
              <a:r>
                <a:rPr lang="he-IL" sz="800" dirty="0"/>
                <a:t>00100100101010111001010110101010</a:t>
              </a:r>
            </a:p>
            <a:p>
              <a:pPr>
                <a:defRPr/>
              </a:pPr>
              <a:r>
                <a:rPr lang="he-IL" sz="800" dirty="0"/>
                <a:t>10110010110100101100110001001100</a:t>
              </a:r>
            </a:p>
            <a:p>
              <a:pPr>
                <a:defRPr/>
              </a:pPr>
              <a:r>
                <a:rPr lang="he-IL" sz="800" dirty="0"/>
                <a:t>10101010110101010101010010111111</a:t>
              </a:r>
            </a:p>
            <a:p>
              <a:pPr>
                <a:defRPr/>
              </a:pPr>
              <a:r>
                <a:rPr lang="he-IL" sz="800" dirty="0"/>
                <a:t>01010100111110101010111010101011</a:t>
              </a:r>
            </a:p>
            <a:p>
              <a:pPr>
                <a:defRPr/>
              </a:pPr>
              <a:r>
                <a:rPr lang="he-IL" sz="800" dirty="0"/>
                <a:t>11111110010101001010101001010101</a:t>
              </a:r>
            </a:p>
            <a:p>
              <a:pPr>
                <a:defRPr/>
              </a:pPr>
              <a:r>
                <a:rPr lang="he-IL" sz="800" dirty="0"/>
                <a:t>01000101011010101001010101010101</a:t>
              </a:r>
            </a:p>
            <a:p>
              <a:pPr>
                <a:defRPr/>
              </a:pPr>
              <a:r>
                <a:rPr lang="he-IL" sz="800" dirty="0"/>
                <a:t>00101001010010100101011010101010</a:t>
              </a:r>
              <a:endParaRPr lang="en-US" sz="800" dirty="0"/>
            </a:p>
            <a:p>
              <a:pPr>
                <a:defRPr/>
              </a:pPr>
              <a:r>
                <a:rPr lang="he-IL" sz="800" dirty="0"/>
                <a:t>00101100100101001000010011110010</a:t>
              </a:r>
            </a:p>
            <a:p>
              <a:pPr>
                <a:defRPr/>
              </a:pPr>
              <a:r>
                <a:rPr lang="he-IL" sz="800" dirty="0"/>
                <a:t>00100100101010111001010110101010</a:t>
              </a:r>
            </a:p>
            <a:p>
              <a:pPr>
                <a:defRPr/>
              </a:pPr>
              <a:r>
                <a:rPr lang="he-IL" sz="800" dirty="0"/>
                <a:t>10110010110100101100110001001100</a:t>
              </a:r>
            </a:p>
            <a:p>
              <a:pPr>
                <a:defRPr/>
              </a:pPr>
              <a:r>
                <a:rPr lang="he-IL" sz="800" dirty="0"/>
                <a:t>10101010110101010101010010111111</a:t>
              </a:r>
              <a:endParaRPr lang="en-US" sz="800" dirty="0"/>
            </a:p>
            <a:p>
              <a:pPr>
                <a:defRPr/>
              </a:pPr>
              <a:r>
                <a:rPr lang="en-US" sz="800" dirty="0"/>
                <a:t>...</a:t>
              </a:r>
              <a:endParaRPr lang="he-IL" sz="800" dirty="0"/>
            </a:p>
          </p:txBody>
        </p:sp>
        <p:sp>
          <p:nvSpPr>
            <p:cNvPr id="17" name="Rectangle 6"/>
            <p:cNvSpPr>
              <a:spLocks noChangeArrowheads="1"/>
            </p:cNvSpPr>
            <p:nvPr/>
          </p:nvSpPr>
          <p:spPr bwMode="auto">
            <a:xfrm>
              <a:off x="6858000" y="685800"/>
              <a:ext cx="1828800" cy="381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92075" tIns="46038" rIns="92075" bIns="46038"/>
            <a:lstStyle/>
            <a:p>
              <a:pPr marL="342900" indent="-342900" algn="just">
                <a:spcBef>
                  <a:spcPct val="15000"/>
                </a:spcBef>
                <a:buClr>
                  <a:srgbClr val="006600"/>
                </a:buClr>
                <a:buSzPct val="85000"/>
                <a:buFont typeface="Wingdings" charset="0"/>
                <a:buNone/>
                <a:defRPr/>
              </a:pPr>
              <a:r>
                <a:rPr lang="en-US" sz="1600" dirty="0">
                  <a:latin typeface="Times New Roman"/>
                  <a:cs typeface="Times New Roman"/>
                </a:rPr>
                <a:t>executable code</a:t>
              </a:r>
              <a:endParaRPr lang="en-US" sz="1400" dirty="0">
                <a:latin typeface="Times New Roman"/>
                <a:cs typeface="Times New Roman"/>
              </a:endParaRPr>
            </a:p>
          </p:txBody>
        </p:sp>
        <p:sp>
          <p:nvSpPr>
            <p:cNvPr id="13" name="AutoShape 11"/>
            <p:cNvSpPr>
              <a:spLocks noChangeArrowheads="1"/>
            </p:cNvSpPr>
            <p:nvPr/>
          </p:nvSpPr>
          <p:spPr bwMode="auto">
            <a:xfrm>
              <a:off x="5943600" y="2514600"/>
              <a:ext cx="990600" cy="685800"/>
            </a:xfrm>
            <a:prstGeom prst="rightArrow">
              <a:avLst>
                <a:gd name="adj1" fmla="val 50000"/>
                <a:gd name="adj2" fmla="val 33333"/>
              </a:avLst>
            </a:prstGeom>
            <a:solidFill>
              <a:srgbClr val="FFC1A0"/>
            </a:solidFill>
            <a:ln w="9525">
              <a:noFill/>
              <a:miter lim="800000"/>
              <a:headEnd/>
              <a:tailEnd/>
            </a:ln>
            <a:effectLst/>
          </p:spPr>
          <p:txBody>
            <a:bodyPr wrap="none" anchor="ctr"/>
            <a:lstStyle/>
            <a:p>
              <a:r>
                <a:rPr lang="en-US" sz="1400" dirty="0">
                  <a:cs typeface="+mn-cs"/>
                </a:rPr>
                <a:t>Java</a:t>
              </a:r>
            </a:p>
          </p:txBody>
        </p:sp>
      </p:grpSp>
    </p:spTree>
    <p:extLst>
      <p:ext uri="{BB962C8B-B14F-4D97-AF65-F5344CB8AC3E}">
        <p14:creationId xmlns:p14="http://schemas.microsoft.com/office/powerpoint/2010/main" val="2917904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8580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8580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8580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8580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8">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build="p"/>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9198E7-7E67-A795-A715-77FEE186CA00}"/>
            </a:ext>
          </a:extLst>
        </p:cNvPr>
        <p:cNvGrpSpPr/>
        <p:nvPr/>
      </p:nvGrpSpPr>
      <p:grpSpPr>
        <a:xfrm>
          <a:off x="0" y="0"/>
          <a:ext cx="0" cy="0"/>
          <a:chOff x="0" y="0"/>
          <a:chExt cx="0" cy="0"/>
        </a:xfrm>
      </p:grpSpPr>
      <p:pic>
        <p:nvPicPr>
          <p:cNvPr id="4097" name="Picture 2" descr="OPENOAM">
            <a:extLst>
              <a:ext uri="{FF2B5EF4-FFF2-40B4-BE49-F238E27FC236}">
                <a16:creationId xmlns:a16="http://schemas.microsoft.com/office/drawing/2014/main" id="{E867F9A8-4995-E445-EB97-BBEB8BCEC2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516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0660" name="Rectangle 5">
            <a:extLst>
              <a:ext uri="{FF2B5EF4-FFF2-40B4-BE49-F238E27FC236}">
                <a16:creationId xmlns:a16="http://schemas.microsoft.com/office/drawing/2014/main" id="{929BE7EA-0B73-641A-E3DE-6CC7089D08EA}"/>
              </a:ext>
            </a:extLst>
          </p:cNvPr>
          <p:cNvSpPr>
            <a:spLocks noChangeArrowheads="1"/>
          </p:cNvSpPr>
          <p:nvPr/>
        </p:nvSpPr>
        <p:spPr bwMode="auto">
          <a:xfrm>
            <a:off x="152400" y="76200"/>
            <a:ext cx="2895600" cy="685800"/>
          </a:xfrm>
          <a:prstGeom prst="rect">
            <a:avLst/>
          </a:prstGeom>
          <a:noFill/>
          <a:ln>
            <a:noFill/>
          </a:ln>
          <a:effectLst/>
          <a:extLst>
            <a:ext uri="{909E8E84-426E-40dd-AFC4-6F175D3DCCD1}">
              <a14:hiddenFill xmlns:a14="http://schemas.microsoft.com/office/drawing/2010/main" xmlns="">
                <a:solidFill>
                  <a:srgbClr val="CCCC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l">
              <a:defRPr/>
            </a:pPr>
            <a:r>
              <a:rPr lang="en-US" sz="1400" dirty="0">
                <a:cs typeface="+mn-cs"/>
              </a:rPr>
              <a:t>Introduction to Computer Science</a:t>
            </a:r>
          </a:p>
          <a:p>
            <a:pPr algn="l">
              <a:defRPr/>
            </a:pPr>
            <a:r>
              <a:rPr lang="en-US" sz="1400" dirty="0">
                <a:cs typeface="+mn-cs"/>
              </a:rPr>
              <a:t>Shimon Schocken</a:t>
            </a:r>
          </a:p>
          <a:p>
            <a:pPr algn="l">
              <a:defRPr/>
            </a:pPr>
            <a:r>
              <a:rPr lang="en-US" sz="1400" dirty="0">
                <a:cs typeface="+mn-cs"/>
              </a:rPr>
              <a:t>IDC Herzliya</a:t>
            </a:r>
          </a:p>
        </p:txBody>
      </p:sp>
      <p:sp>
        <p:nvSpPr>
          <p:cNvPr id="70661" name="Rectangle 7">
            <a:extLst>
              <a:ext uri="{FF2B5EF4-FFF2-40B4-BE49-F238E27FC236}">
                <a16:creationId xmlns:a16="http://schemas.microsoft.com/office/drawing/2014/main" id="{DB392943-A63C-B1C8-2E40-EFDAB61CFD44}"/>
              </a:ext>
            </a:extLst>
          </p:cNvPr>
          <p:cNvSpPr>
            <a:spLocks noChangeArrowheads="1"/>
          </p:cNvSpPr>
          <p:nvPr/>
        </p:nvSpPr>
        <p:spPr bwMode="auto">
          <a:xfrm>
            <a:off x="2924968" y="1772556"/>
            <a:ext cx="3294063" cy="5334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2075" tIns="46038" rIns="92075" bIns="46038"/>
          <a:lstStyle/>
          <a:p>
            <a:pPr>
              <a:defRPr/>
            </a:pPr>
            <a:r>
              <a:rPr lang="en-US" sz="2000" dirty="0">
                <a:solidFill>
                  <a:srgbClr val="737373"/>
                </a:solidFill>
                <a:latin typeface="Times New Roman"/>
                <a:cs typeface="Times New Roman"/>
              </a:rPr>
              <a:t>Lecture </a:t>
            </a:r>
            <a:r>
              <a:rPr lang="he-IL" sz="2000" dirty="0">
                <a:solidFill>
                  <a:srgbClr val="737373"/>
                </a:solidFill>
                <a:latin typeface="Times New Roman"/>
                <a:cs typeface="Times New Roman"/>
              </a:rPr>
              <a:t>8-1</a:t>
            </a:r>
            <a:endParaRPr lang="en-US" sz="2800" dirty="0">
              <a:latin typeface="Times New Roman"/>
              <a:cs typeface="Times New Roman"/>
            </a:endParaRPr>
          </a:p>
        </p:txBody>
      </p:sp>
      <p:sp>
        <p:nvSpPr>
          <p:cNvPr id="4100" name="TextBox 1">
            <a:extLst>
              <a:ext uri="{FF2B5EF4-FFF2-40B4-BE49-F238E27FC236}">
                <a16:creationId xmlns:a16="http://schemas.microsoft.com/office/drawing/2014/main" id="{76F7A782-A6D8-AAE1-BBC0-87BC6675D937}"/>
              </a:ext>
            </a:extLst>
          </p:cNvPr>
          <p:cNvSpPr txBox="1">
            <a:spLocks noChangeArrowheads="1"/>
          </p:cNvSpPr>
          <p:nvPr/>
        </p:nvSpPr>
        <p:spPr bwMode="auto">
          <a:xfrm>
            <a:off x="2405175" y="2305956"/>
            <a:ext cx="4379913" cy="104644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algn="ctr" eaLnBrk="0" fontAlgn="base" hangingPunct="0">
              <a:spcBef>
                <a:spcPct val="0"/>
              </a:spcBef>
              <a:spcAft>
                <a:spcPct val="0"/>
              </a:spcAft>
              <a:defRPr sz="2400">
                <a:solidFill>
                  <a:schemeClr val="tx1"/>
                </a:solidFill>
                <a:latin typeface="Arial" charset="0"/>
                <a:ea typeface="ＭＳ Ｐゴシック" charset="0"/>
              </a:defRPr>
            </a:lvl6pPr>
            <a:lvl7pPr marL="2971800" indent="-228600" algn="ctr" eaLnBrk="0" fontAlgn="base" hangingPunct="0">
              <a:spcBef>
                <a:spcPct val="0"/>
              </a:spcBef>
              <a:spcAft>
                <a:spcPct val="0"/>
              </a:spcAft>
              <a:defRPr sz="2400">
                <a:solidFill>
                  <a:schemeClr val="tx1"/>
                </a:solidFill>
                <a:latin typeface="Arial" charset="0"/>
                <a:ea typeface="ＭＳ Ｐゴシック" charset="0"/>
              </a:defRPr>
            </a:lvl7pPr>
            <a:lvl8pPr marL="3429000" indent="-228600" algn="ctr" eaLnBrk="0" fontAlgn="base" hangingPunct="0">
              <a:spcBef>
                <a:spcPct val="0"/>
              </a:spcBef>
              <a:spcAft>
                <a:spcPct val="0"/>
              </a:spcAft>
              <a:defRPr sz="2400">
                <a:solidFill>
                  <a:schemeClr val="tx1"/>
                </a:solidFill>
                <a:latin typeface="Arial" charset="0"/>
                <a:ea typeface="ＭＳ Ｐゴシック" charset="0"/>
              </a:defRPr>
            </a:lvl8pPr>
            <a:lvl9pPr marL="3886200" indent="-228600" algn="ctr" eaLnBrk="0" fontAlgn="base" hangingPunct="0">
              <a:spcBef>
                <a:spcPct val="0"/>
              </a:spcBef>
              <a:spcAft>
                <a:spcPct val="0"/>
              </a:spcAft>
              <a:defRPr sz="2400">
                <a:solidFill>
                  <a:schemeClr val="tx1"/>
                </a:solidFill>
                <a:latin typeface="Arial" charset="0"/>
                <a:ea typeface="ＭＳ Ｐゴシック" charset="0"/>
              </a:defRPr>
            </a:lvl9pPr>
          </a:lstStyle>
          <a:p>
            <a:pPr>
              <a:spcBef>
                <a:spcPts val="1200"/>
              </a:spcBef>
            </a:pPr>
            <a:r>
              <a:rPr lang="en-US" sz="2800" dirty="0"/>
              <a:t>Computer Fundamentals</a:t>
            </a:r>
          </a:p>
          <a:p>
            <a:pPr>
              <a:spcBef>
                <a:spcPts val="1200"/>
              </a:spcBef>
            </a:pPr>
            <a:r>
              <a:rPr lang="en-US" dirty="0"/>
              <a:t>Part II</a:t>
            </a:r>
          </a:p>
        </p:txBody>
      </p:sp>
      <p:pic>
        <p:nvPicPr>
          <p:cNvPr id="4101" name="Picture 4">
            <a:extLst>
              <a:ext uri="{FF2B5EF4-FFF2-40B4-BE49-F238E27FC236}">
                <a16:creationId xmlns:a16="http://schemas.microsoft.com/office/drawing/2014/main" id="{0F6041E2-1E82-0B1D-1FC7-B926A660487E}"/>
              </a:ext>
            </a:extLst>
          </p:cNvPr>
          <p:cNvPicPr>
            <a:picLocks noChangeAspect="1"/>
          </p:cNvPicPr>
          <p:nvPr/>
        </p:nvPicPr>
        <p:blipFill>
          <a:blip r:embed="rId4">
            <a:extLst>
              <a:ext uri="{28A0092B-C50C-407E-A947-70E740481C1C}">
                <a14:useLocalDpi xmlns:a14="http://schemas.microsoft.com/office/drawing/2010/main" val="0"/>
              </a:ext>
            </a:extLst>
          </a:blip>
          <a:srcRect t="53" r="4485" b="19617"/>
          <a:stretch>
            <a:fillRect/>
          </a:stretch>
        </p:blipFill>
        <p:spPr bwMode="auto">
          <a:xfrm>
            <a:off x="2637631" y="3581400"/>
            <a:ext cx="4114800" cy="28114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3035394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2"/>
          <p:cNvSpPr txBox="1">
            <a:spLocks noChangeArrowheads="1"/>
          </p:cNvSpPr>
          <p:nvPr/>
        </p:nvSpPr>
        <p:spPr bwMode="auto">
          <a:xfrm>
            <a:off x="152400" y="76200"/>
            <a:ext cx="8763000" cy="53340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2075" tIns="46038" rIns="92075" bIns="46038" numCol="1" anchor="ctr" anchorCtr="0" compatLnSpc="1">
            <a:prstTxWarp prst="textNoShape">
              <a:avLst/>
            </a:prstTxWarp>
          </a:bodyPr>
          <a:lstStyle>
            <a:lvl1pPr algn="l" rtl="0" eaLnBrk="0" fontAlgn="base" hangingPunct="0">
              <a:spcBef>
                <a:spcPct val="0"/>
              </a:spcBef>
              <a:spcAft>
                <a:spcPct val="0"/>
              </a:spcAft>
              <a:defRPr sz="2400">
                <a:solidFill>
                  <a:srgbClr val="000000"/>
                </a:solidFill>
                <a:latin typeface="Arial" charset="0"/>
                <a:ea typeface="+mj-ea"/>
                <a:cs typeface="ＭＳ Ｐゴシック" charset="0"/>
              </a:defRPr>
            </a:lvl1pPr>
            <a:lvl2pPr algn="l" rtl="0" eaLnBrk="0" fontAlgn="base" hangingPunct="0">
              <a:spcBef>
                <a:spcPct val="0"/>
              </a:spcBef>
              <a:spcAft>
                <a:spcPct val="0"/>
              </a:spcAft>
              <a:defRPr sz="2400">
                <a:solidFill>
                  <a:srgbClr val="000000"/>
                </a:solidFill>
                <a:latin typeface="Arial" charset="0"/>
                <a:ea typeface="ＭＳ Ｐゴシック" charset="0"/>
                <a:cs typeface="ＭＳ Ｐゴシック" charset="0"/>
              </a:defRPr>
            </a:lvl2pPr>
            <a:lvl3pPr algn="l" rtl="0" eaLnBrk="0" fontAlgn="base" hangingPunct="0">
              <a:spcBef>
                <a:spcPct val="0"/>
              </a:spcBef>
              <a:spcAft>
                <a:spcPct val="0"/>
              </a:spcAft>
              <a:defRPr sz="2400">
                <a:solidFill>
                  <a:srgbClr val="000000"/>
                </a:solidFill>
                <a:latin typeface="Arial" charset="0"/>
                <a:ea typeface="ＭＳ Ｐゴシック" charset="0"/>
                <a:cs typeface="ＭＳ Ｐゴシック" charset="0"/>
              </a:defRPr>
            </a:lvl3pPr>
            <a:lvl4pPr algn="l" rtl="0" eaLnBrk="0" fontAlgn="base" hangingPunct="0">
              <a:spcBef>
                <a:spcPct val="0"/>
              </a:spcBef>
              <a:spcAft>
                <a:spcPct val="0"/>
              </a:spcAft>
              <a:defRPr sz="2400">
                <a:solidFill>
                  <a:srgbClr val="000000"/>
                </a:solidFill>
                <a:latin typeface="Arial" charset="0"/>
                <a:ea typeface="ＭＳ Ｐゴシック" charset="0"/>
                <a:cs typeface="ＭＳ Ｐゴシック" charset="0"/>
              </a:defRPr>
            </a:lvl4pPr>
            <a:lvl5pPr algn="l" rtl="0" eaLnBrk="0" fontAlgn="base" hangingPunct="0">
              <a:spcBef>
                <a:spcPct val="0"/>
              </a:spcBef>
              <a:spcAft>
                <a:spcPct val="0"/>
              </a:spcAft>
              <a:defRPr sz="2400">
                <a:solidFill>
                  <a:srgbClr val="000000"/>
                </a:solidFill>
                <a:latin typeface="Arial" charset="0"/>
                <a:ea typeface="ＭＳ Ｐゴシック" charset="0"/>
                <a:cs typeface="ＭＳ Ｐゴシック" charset="0"/>
              </a:defRPr>
            </a:lvl5pPr>
            <a:lvl6pPr marL="457200" algn="l" rtl="0" eaLnBrk="0" fontAlgn="base" hangingPunct="0">
              <a:spcBef>
                <a:spcPct val="0"/>
              </a:spcBef>
              <a:spcAft>
                <a:spcPct val="0"/>
              </a:spcAft>
              <a:defRPr sz="2400">
                <a:solidFill>
                  <a:srgbClr val="663300"/>
                </a:solidFill>
                <a:latin typeface="Arial" charset="0"/>
                <a:ea typeface="ＭＳ Ｐゴシック" charset="0"/>
              </a:defRPr>
            </a:lvl6pPr>
            <a:lvl7pPr marL="914400" algn="l" rtl="0" eaLnBrk="0" fontAlgn="base" hangingPunct="0">
              <a:spcBef>
                <a:spcPct val="0"/>
              </a:spcBef>
              <a:spcAft>
                <a:spcPct val="0"/>
              </a:spcAft>
              <a:defRPr sz="2400">
                <a:solidFill>
                  <a:srgbClr val="663300"/>
                </a:solidFill>
                <a:latin typeface="Arial" charset="0"/>
                <a:ea typeface="ＭＳ Ｐゴシック" charset="0"/>
              </a:defRPr>
            </a:lvl7pPr>
            <a:lvl8pPr marL="1371600" algn="l" rtl="0" eaLnBrk="0" fontAlgn="base" hangingPunct="0">
              <a:spcBef>
                <a:spcPct val="0"/>
              </a:spcBef>
              <a:spcAft>
                <a:spcPct val="0"/>
              </a:spcAft>
              <a:defRPr sz="2400">
                <a:solidFill>
                  <a:srgbClr val="663300"/>
                </a:solidFill>
                <a:latin typeface="Arial" charset="0"/>
                <a:ea typeface="ＭＳ Ｐゴシック" charset="0"/>
              </a:defRPr>
            </a:lvl8pPr>
            <a:lvl9pPr marL="1828800" algn="l" rtl="0" eaLnBrk="0" fontAlgn="base" hangingPunct="0">
              <a:spcBef>
                <a:spcPct val="0"/>
              </a:spcBef>
              <a:spcAft>
                <a:spcPct val="0"/>
              </a:spcAft>
              <a:defRPr sz="2400">
                <a:solidFill>
                  <a:srgbClr val="663300"/>
                </a:solidFill>
                <a:latin typeface="Arial" charset="0"/>
                <a:ea typeface="ＭＳ Ｐゴシック" charset="0"/>
              </a:defRPr>
            </a:lvl9pPr>
          </a:lstStyle>
          <a:p>
            <a:pPr>
              <a:defRPr/>
            </a:pPr>
            <a:r>
              <a:rPr lang="en-US" dirty="0"/>
              <a:t>Early computers (19</a:t>
            </a:r>
            <a:r>
              <a:rPr lang="en-US" baseline="30000" dirty="0"/>
              <a:t>th</a:t>
            </a:r>
            <a:r>
              <a:rPr lang="en-US" dirty="0"/>
              <a:t> century)</a:t>
            </a:r>
            <a:endParaRPr lang="en-US" sz="1800" dirty="0"/>
          </a:p>
        </p:txBody>
      </p:sp>
      <p:grpSp>
        <p:nvGrpSpPr>
          <p:cNvPr id="11" name="Group 10">
            <a:extLst>
              <a:ext uri="{FF2B5EF4-FFF2-40B4-BE49-F238E27FC236}">
                <a16:creationId xmlns:a16="http://schemas.microsoft.com/office/drawing/2014/main" id="{ACBBB630-36C5-B14A-9138-534B965073D5}"/>
              </a:ext>
            </a:extLst>
          </p:cNvPr>
          <p:cNvGrpSpPr/>
          <p:nvPr/>
        </p:nvGrpSpPr>
        <p:grpSpPr>
          <a:xfrm>
            <a:off x="1017511" y="838200"/>
            <a:ext cx="2860806" cy="4747971"/>
            <a:chOff x="1522008" y="1638892"/>
            <a:chExt cx="2860806" cy="4747971"/>
          </a:xfrm>
        </p:grpSpPr>
        <p:pic>
          <p:nvPicPr>
            <p:cNvPr id="14" name="Picture 13">
              <a:extLst>
                <a:ext uri="{FF2B5EF4-FFF2-40B4-BE49-F238E27FC236}">
                  <a16:creationId xmlns:a16="http://schemas.microsoft.com/office/drawing/2014/main" id="{1A139ABE-ECD8-D443-AA50-C2134DB5CFBA}"/>
                </a:ext>
              </a:extLst>
            </p:cNvPr>
            <p:cNvPicPr>
              <a:picLocks noChangeAspect="1"/>
            </p:cNvPicPr>
            <p:nvPr/>
          </p:nvPicPr>
          <p:blipFill>
            <a:blip r:embed="rId2"/>
            <a:stretch>
              <a:fillRect/>
            </a:stretch>
          </p:blipFill>
          <p:spPr>
            <a:xfrm>
              <a:off x="1522008" y="1638892"/>
              <a:ext cx="2860806" cy="4278475"/>
            </a:xfrm>
            <a:prstGeom prst="rect">
              <a:avLst/>
            </a:prstGeom>
          </p:spPr>
        </p:pic>
        <p:sp>
          <p:nvSpPr>
            <p:cNvPr id="17" name="Text Box 16" descr="Bouquet">
              <a:extLst>
                <a:ext uri="{FF2B5EF4-FFF2-40B4-BE49-F238E27FC236}">
                  <a16:creationId xmlns:a16="http://schemas.microsoft.com/office/drawing/2014/main" id="{5A3CCA29-164D-9347-BC6D-B7191F321F11}"/>
                </a:ext>
              </a:extLst>
            </p:cNvPr>
            <p:cNvSpPr txBox="1">
              <a:spLocks noChangeArrowheads="1"/>
            </p:cNvSpPr>
            <p:nvPr/>
          </p:nvSpPr>
          <p:spPr bwMode="auto">
            <a:xfrm>
              <a:off x="1807707" y="6017531"/>
              <a:ext cx="2541704" cy="369332"/>
            </a:xfrm>
            <a:prstGeom prst="rect">
              <a:avLst/>
            </a:prstGeom>
            <a:noFill/>
            <a:ln>
              <a:noFill/>
            </a:ln>
            <a:effectLst/>
            <a:extLst>
              <a:ext uri="{909E8E84-426E-40DD-AFC4-6F175D3DCCD1}">
                <a14:hiddenFill xmlns:a14="http://schemas.microsoft.com/office/drawing/2010/main">
                  <a:blipFill dpi="0" rotWithShape="0">
                    <a:blip r:embed="rId3"/>
                    <a:srcRect/>
                    <a:tile tx="0" ty="0" sx="100000" sy="100000" flip="none" algn="tl"/>
                  </a:blip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lgn="ctr">
                <a:spcBef>
                  <a:spcPct val="50000"/>
                </a:spcBef>
              </a:pPr>
              <a:r>
                <a:rPr lang="en-US" altLang="en-US" sz="1800" dirty="0">
                  <a:latin typeface="Times New Roman" charset="0"/>
                  <a:ea typeface="Times New Roman" charset="0"/>
                  <a:cs typeface="Times New Roman" charset="0"/>
                </a:rPr>
                <a:t>Jacquard Loom (1804)</a:t>
              </a:r>
            </a:p>
          </p:txBody>
        </p:sp>
      </p:grpSp>
      <p:grpSp>
        <p:nvGrpSpPr>
          <p:cNvPr id="18" name="Group 17">
            <a:extLst>
              <a:ext uri="{FF2B5EF4-FFF2-40B4-BE49-F238E27FC236}">
                <a16:creationId xmlns:a16="http://schemas.microsoft.com/office/drawing/2014/main" id="{4B1D878C-9C6D-B446-B5C4-3F4084F9BB5A}"/>
              </a:ext>
            </a:extLst>
          </p:cNvPr>
          <p:cNvGrpSpPr/>
          <p:nvPr/>
        </p:nvGrpSpPr>
        <p:grpSpPr>
          <a:xfrm>
            <a:off x="4648200" y="838200"/>
            <a:ext cx="3352800" cy="4972609"/>
            <a:chOff x="5105400" y="1064964"/>
            <a:chExt cx="3352800" cy="4972609"/>
          </a:xfrm>
        </p:grpSpPr>
        <p:sp>
          <p:nvSpPr>
            <p:cNvPr id="19" name="Text Box 16" descr="Bouquet">
              <a:extLst>
                <a:ext uri="{FF2B5EF4-FFF2-40B4-BE49-F238E27FC236}">
                  <a16:creationId xmlns:a16="http://schemas.microsoft.com/office/drawing/2014/main" id="{C0F80428-1A0E-764B-A4D2-5A2976EB954D}"/>
                </a:ext>
              </a:extLst>
            </p:cNvPr>
            <p:cNvSpPr txBox="1">
              <a:spLocks noChangeArrowheads="1"/>
            </p:cNvSpPr>
            <p:nvPr/>
          </p:nvSpPr>
          <p:spPr bwMode="auto">
            <a:xfrm>
              <a:off x="5388279" y="5352770"/>
              <a:ext cx="2787042" cy="684803"/>
            </a:xfrm>
            <a:prstGeom prst="rect">
              <a:avLst/>
            </a:prstGeom>
            <a:noFill/>
            <a:ln>
              <a:noFill/>
            </a:ln>
            <a:effectLst/>
            <a:extLst>
              <a:ext uri="{909E8E84-426E-40DD-AFC4-6F175D3DCCD1}">
                <a14:hiddenFill xmlns:a14="http://schemas.microsoft.com/office/drawing/2010/main">
                  <a:blipFill dpi="0" rotWithShape="0">
                    <a:blip r:embed="rId3"/>
                    <a:srcRect/>
                    <a:tile tx="0" ty="0" sx="100000" sy="100000" flip="none" algn="tl"/>
                  </a:blip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lgn="ctr">
                <a:spcBef>
                  <a:spcPts val="300"/>
                </a:spcBef>
              </a:pPr>
              <a:r>
                <a:rPr lang="en-US" altLang="en-US" sz="1800" dirty="0">
                  <a:latin typeface="Times New Roman" charset="0"/>
                  <a:ea typeface="Times New Roman" charset="0"/>
                  <a:cs typeface="Times New Roman" charset="0"/>
                </a:rPr>
                <a:t>Analytic Engine (1837)</a:t>
              </a:r>
            </a:p>
            <a:p>
              <a:pPr algn="ctr">
                <a:spcBef>
                  <a:spcPts val="300"/>
                </a:spcBef>
              </a:pPr>
              <a:r>
                <a:rPr lang="en-US" altLang="en-US" sz="1800" dirty="0">
                  <a:latin typeface="Times New Roman" charset="0"/>
                  <a:ea typeface="Times New Roman" charset="0"/>
                  <a:cs typeface="Times New Roman" charset="0"/>
                </a:rPr>
                <a:t>An early British computer</a:t>
              </a:r>
            </a:p>
          </p:txBody>
        </p:sp>
        <p:pic>
          <p:nvPicPr>
            <p:cNvPr id="21" name="Picture 6" descr="Analytical Engine – History of Charles Babbage Analytical Engine">
              <a:extLst>
                <a:ext uri="{FF2B5EF4-FFF2-40B4-BE49-F238E27FC236}">
                  <a16:creationId xmlns:a16="http://schemas.microsoft.com/office/drawing/2014/main" id="{D9E5359F-274B-B64C-B493-229D469819F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05400" y="1064964"/>
              <a:ext cx="3352800" cy="4287806"/>
            </a:xfrm>
            <a:prstGeom prst="rect">
              <a:avLst/>
            </a:prstGeom>
            <a:noFill/>
            <a:extLst>
              <a:ext uri="{909E8E84-426E-40DD-AFC4-6F175D3DCCD1}">
                <a14:hiddenFill xmlns:a14="http://schemas.microsoft.com/office/drawing/2010/main">
                  <a:solidFill>
                    <a:srgbClr val="FFFFFF"/>
                  </a:solidFill>
                </a14:hiddenFill>
              </a:ext>
            </a:extLst>
          </p:spPr>
        </p:pic>
      </p:grpSp>
      <p:sp>
        <p:nvSpPr>
          <p:cNvPr id="22" name="Rounded Rectangular Callout 21">
            <a:extLst>
              <a:ext uri="{FF2B5EF4-FFF2-40B4-BE49-F238E27FC236}">
                <a16:creationId xmlns:a16="http://schemas.microsoft.com/office/drawing/2014/main" id="{FDBE4705-A3D2-C541-ACFE-1D89FF64B587}"/>
              </a:ext>
            </a:extLst>
          </p:cNvPr>
          <p:cNvSpPr/>
          <p:nvPr/>
        </p:nvSpPr>
        <p:spPr>
          <a:xfrm>
            <a:off x="1018089" y="5678183"/>
            <a:ext cx="6983489" cy="941125"/>
          </a:xfrm>
          <a:prstGeom prst="wedgeRoundRectCallout">
            <a:avLst>
              <a:gd name="adj1" fmla="val 38408"/>
              <a:gd name="adj2" fmla="val -19848"/>
              <a:gd name="adj3" fmla="val 16667"/>
            </a:avLst>
          </a:prstGeom>
          <a:noFill/>
          <a:ln>
            <a:noFill/>
          </a:ln>
          <a:effectLst/>
        </p:spPr>
        <p:style>
          <a:lnRef idx="1">
            <a:schemeClr val="accent1"/>
          </a:lnRef>
          <a:fillRef idx="3">
            <a:schemeClr val="accent1"/>
          </a:fillRef>
          <a:effectRef idx="2">
            <a:schemeClr val="accent1"/>
          </a:effectRef>
          <a:fontRef idx="minor">
            <a:schemeClr val="lt1"/>
          </a:fontRef>
        </p:style>
        <p:txBody>
          <a:bodyPr lIns="0" tIns="46800" rIns="0" rtlCol="0" anchor="ctr" anchorCtr="0"/>
          <a:lstStyle/>
          <a:p>
            <a:pPr>
              <a:spcBef>
                <a:spcPts val="600"/>
              </a:spcBef>
            </a:pPr>
            <a:r>
              <a:rPr lang="en-US" sz="2800" u="sng" dirty="0">
                <a:solidFill>
                  <a:schemeClr val="tx1"/>
                </a:solidFill>
                <a:latin typeface="Times New Roman" panose="02020603050405020304" pitchFamily="18" charset="0"/>
                <a:cs typeface="Times New Roman" panose="02020603050405020304" pitchFamily="18" charset="0"/>
              </a:rPr>
              <a:t>Major innovation</a:t>
            </a:r>
            <a:r>
              <a:rPr lang="en-US" sz="2800" dirty="0">
                <a:solidFill>
                  <a:schemeClr val="tx1"/>
                </a:solidFill>
                <a:latin typeface="Times New Roman" panose="02020603050405020304" pitchFamily="18" charset="0"/>
                <a:cs typeface="Times New Roman" panose="02020603050405020304" pitchFamily="18" charset="0"/>
              </a:rPr>
              <a:t>: Software!</a:t>
            </a:r>
          </a:p>
        </p:txBody>
      </p:sp>
    </p:spTree>
    <p:extLst>
      <p:ext uri="{BB962C8B-B14F-4D97-AF65-F5344CB8AC3E}">
        <p14:creationId xmlns:p14="http://schemas.microsoft.com/office/powerpoint/2010/main" val="1079793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2"/>
          <p:cNvSpPr txBox="1">
            <a:spLocks noChangeArrowheads="1"/>
          </p:cNvSpPr>
          <p:nvPr/>
        </p:nvSpPr>
        <p:spPr bwMode="auto">
          <a:xfrm>
            <a:off x="152400" y="76200"/>
            <a:ext cx="8763000" cy="53340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2075" tIns="46038" rIns="92075" bIns="46038" numCol="1" anchor="ctr" anchorCtr="0" compatLnSpc="1">
            <a:prstTxWarp prst="textNoShape">
              <a:avLst/>
            </a:prstTxWarp>
          </a:bodyPr>
          <a:lstStyle>
            <a:lvl1pPr algn="l" rtl="0" eaLnBrk="0" fontAlgn="base" hangingPunct="0">
              <a:spcBef>
                <a:spcPct val="0"/>
              </a:spcBef>
              <a:spcAft>
                <a:spcPct val="0"/>
              </a:spcAft>
              <a:defRPr sz="2400">
                <a:solidFill>
                  <a:srgbClr val="000000"/>
                </a:solidFill>
                <a:latin typeface="Arial" charset="0"/>
                <a:ea typeface="+mj-ea"/>
                <a:cs typeface="ＭＳ Ｐゴシック" charset="0"/>
              </a:defRPr>
            </a:lvl1pPr>
            <a:lvl2pPr algn="l" rtl="0" eaLnBrk="0" fontAlgn="base" hangingPunct="0">
              <a:spcBef>
                <a:spcPct val="0"/>
              </a:spcBef>
              <a:spcAft>
                <a:spcPct val="0"/>
              </a:spcAft>
              <a:defRPr sz="2400">
                <a:solidFill>
                  <a:srgbClr val="000000"/>
                </a:solidFill>
                <a:latin typeface="Arial" charset="0"/>
                <a:ea typeface="ＭＳ Ｐゴシック" charset="0"/>
                <a:cs typeface="ＭＳ Ｐゴシック" charset="0"/>
              </a:defRPr>
            </a:lvl2pPr>
            <a:lvl3pPr algn="l" rtl="0" eaLnBrk="0" fontAlgn="base" hangingPunct="0">
              <a:spcBef>
                <a:spcPct val="0"/>
              </a:spcBef>
              <a:spcAft>
                <a:spcPct val="0"/>
              </a:spcAft>
              <a:defRPr sz="2400">
                <a:solidFill>
                  <a:srgbClr val="000000"/>
                </a:solidFill>
                <a:latin typeface="Arial" charset="0"/>
                <a:ea typeface="ＭＳ Ｐゴシック" charset="0"/>
                <a:cs typeface="ＭＳ Ｐゴシック" charset="0"/>
              </a:defRPr>
            </a:lvl3pPr>
            <a:lvl4pPr algn="l" rtl="0" eaLnBrk="0" fontAlgn="base" hangingPunct="0">
              <a:spcBef>
                <a:spcPct val="0"/>
              </a:spcBef>
              <a:spcAft>
                <a:spcPct val="0"/>
              </a:spcAft>
              <a:defRPr sz="2400">
                <a:solidFill>
                  <a:srgbClr val="000000"/>
                </a:solidFill>
                <a:latin typeface="Arial" charset="0"/>
                <a:ea typeface="ＭＳ Ｐゴシック" charset="0"/>
                <a:cs typeface="ＭＳ Ｐゴシック" charset="0"/>
              </a:defRPr>
            </a:lvl4pPr>
            <a:lvl5pPr algn="l" rtl="0" eaLnBrk="0" fontAlgn="base" hangingPunct="0">
              <a:spcBef>
                <a:spcPct val="0"/>
              </a:spcBef>
              <a:spcAft>
                <a:spcPct val="0"/>
              </a:spcAft>
              <a:defRPr sz="2400">
                <a:solidFill>
                  <a:srgbClr val="000000"/>
                </a:solidFill>
                <a:latin typeface="Arial" charset="0"/>
                <a:ea typeface="ＭＳ Ｐゴシック" charset="0"/>
                <a:cs typeface="ＭＳ Ｐゴシック" charset="0"/>
              </a:defRPr>
            </a:lvl5pPr>
            <a:lvl6pPr marL="457200" algn="l" rtl="0" eaLnBrk="0" fontAlgn="base" hangingPunct="0">
              <a:spcBef>
                <a:spcPct val="0"/>
              </a:spcBef>
              <a:spcAft>
                <a:spcPct val="0"/>
              </a:spcAft>
              <a:defRPr sz="2400">
                <a:solidFill>
                  <a:srgbClr val="663300"/>
                </a:solidFill>
                <a:latin typeface="Arial" charset="0"/>
                <a:ea typeface="ＭＳ Ｐゴシック" charset="0"/>
              </a:defRPr>
            </a:lvl6pPr>
            <a:lvl7pPr marL="914400" algn="l" rtl="0" eaLnBrk="0" fontAlgn="base" hangingPunct="0">
              <a:spcBef>
                <a:spcPct val="0"/>
              </a:spcBef>
              <a:spcAft>
                <a:spcPct val="0"/>
              </a:spcAft>
              <a:defRPr sz="2400">
                <a:solidFill>
                  <a:srgbClr val="663300"/>
                </a:solidFill>
                <a:latin typeface="Arial" charset="0"/>
                <a:ea typeface="ＭＳ Ｐゴシック" charset="0"/>
              </a:defRPr>
            </a:lvl7pPr>
            <a:lvl8pPr marL="1371600" algn="l" rtl="0" eaLnBrk="0" fontAlgn="base" hangingPunct="0">
              <a:spcBef>
                <a:spcPct val="0"/>
              </a:spcBef>
              <a:spcAft>
                <a:spcPct val="0"/>
              </a:spcAft>
              <a:defRPr sz="2400">
                <a:solidFill>
                  <a:srgbClr val="663300"/>
                </a:solidFill>
                <a:latin typeface="Arial" charset="0"/>
                <a:ea typeface="ＭＳ Ｐゴシック" charset="0"/>
              </a:defRPr>
            </a:lvl8pPr>
            <a:lvl9pPr marL="1828800" algn="l" rtl="0" eaLnBrk="0" fontAlgn="base" hangingPunct="0">
              <a:spcBef>
                <a:spcPct val="0"/>
              </a:spcBef>
              <a:spcAft>
                <a:spcPct val="0"/>
              </a:spcAft>
              <a:defRPr sz="2400">
                <a:solidFill>
                  <a:srgbClr val="663300"/>
                </a:solidFill>
                <a:latin typeface="Arial" charset="0"/>
                <a:ea typeface="ＭＳ Ｐゴシック" charset="0"/>
              </a:defRPr>
            </a:lvl9pPr>
          </a:lstStyle>
          <a:p>
            <a:pPr>
              <a:defRPr/>
            </a:pPr>
            <a:r>
              <a:rPr lang="en-US" dirty="0"/>
              <a:t>Early computers (19</a:t>
            </a:r>
            <a:r>
              <a:rPr lang="en-US" baseline="30000" dirty="0"/>
              <a:t>th</a:t>
            </a:r>
            <a:r>
              <a:rPr lang="en-US" dirty="0"/>
              <a:t> century)</a:t>
            </a:r>
            <a:endParaRPr lang="en-US" sz="1800" dirty="0"/>
          </a:p>
        </p:txBody>
      </p:sp>
      <p:grpSp>
        <p:nvGrpSpPr>
          <p:cNvPr id="11" name="Group 10">
            <a:extLst>
              <a:ext uri="{FF2B5EF4-FFF2-40B4-BE49-F238E27FC236}">
                <a16:creationId xmlns:a16="http://schemas.microsoft.com/office/drawing/2014/main" id="{ACBBB630-36C5-B14A-9138-534B965073D5}"/>
              </a:ext>
            </a:extLst>
          </p:cNvPr>
          <p:cNvGrpSpPr/>
          <p:nvPr/>
        </p:nvGrpSpPr>
        <p:grpSpPr>
          <a:xfrm>
            <a:off x="1017511" y="838200"/>
            <a:ext cx="2860806" cy="4747971"/>
            <a:chOff x="1522008" y="1638892"/>
            <a:chExt cx="2860806" cy="4747971"/>
          </a:xfrm>
        </p:grpSpPr>
        <p:pic>
          <p:nvPicPr>
            <p:cNvPr id="14" name="Picture 13">
              <a:extLst>
                <a:ext uri="{FF2B5EF4-FFF2-40B4-BE49-F238E27FC236}">
                  <a16:creationId xmlns:a16="http://schemas.microsoft.com/office/drawing/2014/main" id="{1A139ABE-ECD8-D443-AA50-C2134DB5CFBA}"/>
                </a:ext>
              </a:extLst>
            </p:cNvPr>
            <p:cNvPicPr>
              <a:picLocks noChangeAspect="1"/>
            </p:cNvPicPr>
            <p:nvPr/>
          </p:nvPicPr>
          <p:blipFill>
            <a:blip r:embed="rId2"/>
            <a:stretch>
              <a:fillRect/>
            </a:stretch>
          </p:blipFill>
          <p:spPr>
            <a:xfrm>
              <a:off x="1522008" y="1638892"/>
              <a:ext cx="2860806" cy="4278475"/>
            </a:xfrm>
            <a:prstGeom prst="rect">
              <a:avLst/>
            </a:prstGeom>
          </p:spPr>
        </p:pic>
        <p:sp>
          <p:nvSpPr>
            <p:cNvPr id="17" name="Text Box 16" descr="Bouquet">
              <a:extLst>
                <a:ext uri="{FF2B5EF4-FFF2-40B4-BE49-F238E27FC236}">
                  <a16:creationId xmlns:a16="http://schemas.microsoft.com/office/drawing/2014/main" id="{5A3CCA29-164D-9347-BC6D-B7191F321F11}"/>
                </a:ext>
              </a:extLst>
            </p:cNvPr>
            <p:cNvSpPr txBox="1">
              <a:spLocks noChangeArrowheads="1"/>
            </p:cNvSpPr>
            <p:nvPr/>
          </p:nvSpPr>
          <p:spPr bwMode="auto">
            <a:xfrm>
              <a:off x="1807707" y="6017531"/>
              <a:ext cx="2541704" cy="369332"/>
            </a:xfrm>
            <a:prstGeom prst="rect">
              <a:avLst/>
            </a:prstGeom>
            <a:noFill/>
            <a:ln>
              <a:noFill/>
            </a:ln>
            <a:effectLst/>
            <a:extLst>
              <a:ext uri="{909E8E84-426E-40DD-AFC4-6F175D3DCCD1}">
                <a14:hiddenFill xmlns:a14="http://schemas.microsoft.com/office/drawing/2010/main">
                  <a:blipFill dpi="0" rotWithShape="0">
                    <a:blip r:embed="rId3"/>
                    <a:srcRect/>
                    <a:tile tx="0" ty="0" sx="100000" sy="100000" flip="none" algn="tl"/>
                  </a:blip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lgn="ctr">
                <a:spcBef>
                  <a:spcPct val="50000"/>
                </a:spcBef>
              </a:pPr>
              <a:r>
                <a:rPr lang="en-US" altLang="en-US" sz="1800" dirty="0">
                  <a:latin typeface="Times New Roman" charset="0"/>
                  <a:ea typeface="Times New Roman" charset="0"/>
                  <a:cs typeface="Times New Roman" charset="0"/>
                </a:rPr>
                <a:t>Jacquard Loom (1804)</a:t>
              </a:r>
            </a:p>
          </p:txBody>
        </p:sp>
      </p:grpSp>
      <p:pic>
        <p:nvPicPr>
          <p:cNvPr id="10" name="Picture 8" descr="Bouquet">
            <a:extLst>
              <a:ext uri="{FF2B5EF4-FFF2-40B4-BE49-F238E27FC236}">
                <a16:creationId xmlns:a16="http://schemas.microsoft.com/office/drawing/2014/main" id="{EB33DE8E-5A05-C64E-8960-B3EFD21C628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 t="872" r="2108" b="1166"/>
          <a:stretch/>
        </p:blipFill>
        <p:spPr bwMode="auto">
          <a:xfrm>
            <a:off x="4496728" y="838200"/>
            <a:ext cx="3206578" cy="42784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2" name="Rounded Rectangular Callout 11">
            <a:extLst>
              <a:ext uri="{FF2B5EF4-FFF2-40B4-BE49-F238E27FC236}">
                <a16:creationId xmlns:a16="http://schemas.microsoft.com/office/drawing/2014/main" id="{DDC027D9-0CEB-6D48-9593-FAF36979D5F2}"/>
              </a:ext>
            </a:extLst>
          </p:cNvPr>
          <p:cNvSpPr/>
          <p:nvPr/>
        </p:nvSpPr>
        <p:spPr>
          <a:xfrm>
            <a:off x="1018089" y="5678183"/>
            <a:ext cx="6983489" cy="941125"/>
          </a:xfrm>
          <a:prstGeom prst="wedgeRoundRectCallout">
            <a:avLst>
              <a:gd name="adj1" fmla="val 38408"/>
              <a:gd name="adj2" fmla="val -19848"/>
              <a:gd name="adj3" fmla="val 16667"/>
            </a:avLst>
          </a:prstGeom>
          <a:noFill/>
          <a:ln>
            <a:noFill/>
          </a:ln>
          <a:effectLst/>
        </p:spPr>
        <p:style>
          <a:lnRef idx="1">
            <a:schemeClr val="accent1"/>
          </a:lnRef>
          <a:fillRef idx="3">
            <a:schemeClr val="accent1"/>
          </a:fillRef>
          <a:effectRef idx="2">
            <a:schemeClr val="accent1"/>
          </a:effectRef>
          <a:fontRef idx="minor">
            <a:schemeClr val="lt1"/>
          </a:fontRef>
        </p:style>
        <p:txBody>
          <a:bodyPr lIns="0" tIns="46800" rIns="0" rtlCol="0" anchor="ctr" anchorCtr="0"/>
          <a:lstStyle/>
          <a:p>
            <a:pPr>
              <a:spcBef>
                <a:spcPts val="600"/>
              </a:spcBef>
            </a:pPr>
            <a:r>
              <a:rPr lang="en-US" sz="2800" u="sng" dirty="0">
                <a:solidFill>
                  <a:schemeClr val="tx1"/>
                </a:solidFill>
                <a:latin typeface="Times New Roman" panose="02020603050405020304" pitchFamily="18" charset="0"/>
                <a:cs typeface="Times New Roman" panose="02020603050405020304" pitchFamily="18" charset="0"/>
              </a:rPr>
              <a:t>Major innovation</a:t>
            </a:r>
            <a:r>
              <a:rPr lang="en-US" sz="2800" dirty="0">
                <a:solidFill>
                  <a:schemeClr val="tx1"/>
                </a:solidFill>
                <a:latin typeface="Times New Roman" panose="02020603050405020304" pitchFamily="18" charset="0"/>
                <a:cs typeface="Times New Roman" panose="02020603050405020304" pitchFamily="18" charset="0"/>
              </a:rPr>
              <a:t>: Software!</a:t>
            </a:r>
          </a:p>
        </p:txBody>
      </p:sp>
      <p:sp>
        <p:nvSpPr>
          <p:cNvPr id="13" name="Text Box 16" descr="Bouquet">
            <a:extLst>
              <a:ext uri="{FF2B5EF4-FFF2-40B4-BE49-F238E27FC236}">
                <a16:creationId xmlns:a16="http://schemas.microsoft.com/office/drawing/2014/main" id="{AC557541-1C38-6945-B9BB-84E0EA04CB55}"/>
              </a:ext>
            </a:extLst>
          </p:cNvPr>
          <p:cNvSpPr txBox="1">
            <a:spLocks noChangeArrowheads="1"/>
          </p:cNvSpPr>
          <p:nvPr/>
        </p:nvSpPr>
        <p:spPr bwMode="auto">
          <a:xfrm>
            <a:off x="4509833" y="5216839"/>
            <a:ext cx="3298521" cy="369332"/>
          </a:xfrm>
          <a:prstGeom prst="rect">
            <a:avLst/>
          </a:prstGeom>
          <a:noFill/>
          <a:ln>
            <a:noFill/>
          </a:ln>
          <a:effectLst/>
          <a:extLst>
            <a:ext uri="{909E8E84-426E-40DD-AFC4-6F175D3DCCD1}">
              <a14:hiddenFill xmlns:a14="http://schemas.microsoft.com/office/drawing/2010/main">
                <a:blipFill dpi="0" rotWithShape="0">
                  <a:blip r:embed="rId3"/>
                  <a:srcRect/>
                  <a:tile tx="0" ty="0" sx="100000" sy="100000" flip="none" algn="tl"/>
                </a:blip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defRPr sz="2400">
                <a:solidFill>
                  <a:schemeClr val="tx1"/>
                </a:solidFill>
                <a:latin typeface="Arial" charset="0"/>
              </a:defRPr>
            </a:lvl1pPr>
            <a:lvl2pPr marL="742950" indent="-285750">
              <a:defRPr sz="2400">
                <a:solidFill>
                  <a:schemeClr val="tx1"/>
                </a:solidFill>
                <a:latin typeface="Arial" charset="0"/>
              </a:defRPr>
            </a:lvl2pPr>
            <a:lvl3pPr marL="1143000" indent="-228600">
              <a:defRPr sz="2400">
                <a:solidFill>
                  <a:schemeClr val="tx1"/>
                </a:solidFill>
                <a:latin typeface="Arial" charset="0"/>
              </a:defRPr>
            </a:lvl3pPr>
            <a:lvl4pPr marL="1600200" indent="-228600">
              <a:defRPr sz="2400">
                <a:solidFill>
                  <a:schemeClr val="tx1"/>
                </a:solidFill>
                <a:latin typeface="Arial" charset="0"/>
              </a:defRPr>
            </a:lvl4pPr>
            <a:lvl5pPr marL="2057400" indent="-228600">
              <a:defRPr sz="2400">
                <a:solidFill>
                  <a:schemeClr val="tx1"/>
                </a:solidFill>
                <a:latin typeface="Arial" charset="0"/>
              </a:defRPr>
            </a:lvl5pPr>
            <a:lvl6pPr marL="2514600" indent="-228600" algn="ctr" eaLnBrk="0" fontAlgn="base" hangingPunct="0">
              <a:spcBef>
                <a:spcPct val="0"/>
              </a:spcBef>
              <a:spcAft>
                <a:spcPct val="0"/>
              </a:spcAft>
              <a:defRPr sz="2400">
                <a:solidFill>
                  <a:schemeClr val="tx1"/>
                </a:solidFill>
                <a:latin typeface="Arial" charset="0"/>
              </a:defRPr>
            </a:lvl6pPr>
            <a:lvl7pPr marL="2971800" indent="-228600" algn="ctr" eaLnBrk="0" fontAlgn="base" hangingPunct="0">
              <a:spcBef>
                <a:spcPct val="0"/>
              </a:spcBef>
              <a:spcAft>
                <a:spcPct val="0"/>
              </a:spcAft>
              <a:defRPr sz="2400">
                <a:solidFill>
                  <a:schemeClr val="tx1"/>
                </a:solidFill>
                <a:latin typeface="Arial" charset="0"/>
              </a:defRPr>
            </a:lvl7pPr>
            <a:lvl8pPr marL="3429000" indent="-228600" algn="ctr" eaLnBrk="0" fontAlgn="base" hangingPunct="0">
              <a:spcBef>
                <a:spcPct val="0"/>
              </a:spcBef>
              <a:spcAft>
                <a:spcPct val="0"/>
              </a:spcAft>
              <a:defRPr sz="2400">
                <a:solidFill>
                  <a:schemeClr val="tx1"/>
                </a:solidFill>
                <a:latin typeface="Arial" charset="0"/>
              </a:defRPr>
            </a:lvl8pPr>
            <a:lvl9pPr marL="3886200" indent="-228600" algn="ctr" eaLnBrk="0" fontAlgn="base" hangingPunct="0">
              <a:spcBef>
                <a:spcPct val="0"/>
              </a:spcBef>
              <a:spcAft>
                <a:spcPct val="0"/>
              </a:spcAft>
              <a:defRPr sz="2400">
                <a:solidFill>
                  <a:schemeClr val="tx1"/>
                </a:solidFill>
                <a:latin typeface="Arial" charset="0"/>
              </a:defRPr>
            </a:lvl9pPr>
          </a:lstStyle>
          <a:p>
            <a:pPr algn="ctr">
              <a:spcBef>
                <a:spcPts val="300"/>
              </a:spcBef>
            </a:pPr>
            <a:r>
              <a:rPr lang="en-US" altLang="en-US" sz="1800" dirty="0">
                <a:latin typeface="Times New Roman" charset="0"/>
                <a:ea typeface="Times New Roman" charset="0"/>
                <a:cs typeface="Times New Roman" charset="0"/>
              </a:rPr>
              <a:t>Punched cards = instructions</a:t>
            </a:r>
          </a:p>
        </p:txBody>
      </p:sp>
    </p:spTree>
    <p:extLst>
      <p:ext uri="{BB962C8B-B14F-4D97-AF65-F5344CB8AC3E}">
        <p14:creationId xmlns:p14="http://schemas.microsoft.com/office/powerpoint/2010/main" val="126124851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idebarb">
  <a:themeElements>
    <a:clrScheme name="sidebarb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sidebarb">
      <a:majorFont>
        <a:latin typeface="Arial"/>
        <a:ea typeface="ＭＳ Ｐゴシック"/>
        <a:cs typeface=""/>
      </a:majorFont>
      <a:minorFont>
        <a:latin typeface="Comic Sans MS"/>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1"/>
                <a:srcRect/>
                <a:tile tx="0" ty="0" sx="100000" sy="100000" flip="none" algn="tl"/>
              </a:blipFill>
            </a14:hiddenFill>
          </a:ext>
          <a:ext uri="{AF507438-7753-43e0-B8FC-AC1667EBCBE1}">
            <a14:hiddenEffects xmlns="" xmlns:a14="http://schemas.microsoft.com/office/drawing/2010/main">
              <a:effectLst>
                <a:outerShdw blurRad="63500"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he-IL" sz="2400" b="0" i="0" u="none" strike="noStrike" cap="none" normalizeH="0" baseline="0">
            <a:ln>
              <a:noFill/>
            </a:ln>
            <a:solidFill>
              <a:schemeClr val="tx1"/>
            </a:solidFill>
            <a:effectLst/>
            <a:latin typeface="Arial" charset="0"/>
            <a:ea typeface="ＭＳ Ｐゴシック" charset="0"/>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1"/>
                <a:srcRect/>
                <a:tile tx="0" ty="0" sx="100000" sy="100000" flip="none" algn="tl"/>
              </a:blipFill>
            </a14:hiddenFill>
          </a:ext>
          <a:ext uri="{AF507438-7753-43e0-B8FC-AC1667EBCBE1}">
            <a14:hiddenEffects xmlns="" xmlns:a14="http://schemas.microsoft.com/office/drawing/2010/main">
              <a:effectLst>
                <a:outerShdw blurRad="63500"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he-IL" sz="2400" b="0" i="0" u="none" strike="noStrike" cap="none" normalizeH="0" baseline="0">
            <a:ln>
              <a:noFill/>
            </a:ln>
            <a:solidFill>
              <a:schemeClr val="tx1"/>
            </a:solidFill>
            <a:effectLst/>
            <a:latin typeface="Arial" charset="0"/>
            <a:ea typeface="ＭＳ Ｐゴシック" charset="0"/>
          </a:defRPr>
        </a:defPPr>
      </a:lstStyle>
    </a:lnDef>
  </a:objectDefaults>
  <a:extraClrSchemeLst>
    <a:extraClrScheme>
      <a:clrScheme name="sidebarb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idebarb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sidebarb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idebarb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idebarb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idebarb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sidebarb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sidebarb 8">
        <a:dk1>
          <a:srgbClr val="000000"/>
        </a:dk1>
        <a:lt1>
          <a:srgbClr val="FFFFFF"/>
        </a:lt1>
        <a:dk2>
          <a:srgbClr val="000000"/>
        </a:dk2>
        <a:lt2>
          <a:srgbClr val="CECECE"/>
        </a:lt2>
        <a:accent1>
          <a:srgbClr val="DADADA"/>
        </a:accent1>
        <a:accent2>
          <a:srgbClr val="474747"/>
        </a:accent2>
        <a:accent3>
          <a:srgbClr val="FFFFFF"/>
        </a:accent3>
        <a:accent4>
          <a:srgbClr val="000000"/>
        </a:accent4>
        <a:accent5>
          <a:srgbClr val="EAEAEA"/>
        </a:accent5>
        <a:accent6>
          <a:srgbClr val="3F3F3F"/>
        </a:accent6>
        <a:hlink>
          <a:srgbClr val="000099"/>
        </a:hlink>
        <a:folHlink>
          <a:srgbClr val="000099"/>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c:\msoffice\powerpnt\template\bwovrhd\sidebarb.ppt</Template>
  <TotalTime>4972</TotalTime>
  <Pages>24</Pages>
  <Words>5036</Words>
  <Application>Microsoft Macintosh PowerPoint</Application>
  <PresentationFormat>Letter Paper (8.5x11 in)</PresentationFormat>
  <Paragraphs>1278</Paragraphs>
  <Slides>76</Slides>
  <Notes>56</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76</vt:i4>
      </vt:variant>
    </vt:vector>
  </HeadingPairs>
  <TitlesOfParts>
    <vt:vector size="83" baseType="lpstr">
      <vt:lpstr>Arial</vt:lpstr>
      <vt:lpstr>Comic Sans MS</vt:lpstr>
      <vt:lpstr>Consolas</vt:lpstr>
      <vt:lpstr>Times New Roman</vt:lpstr>
      <vt:lpstr>Wingdings</vt:lpstr>
      <vt:lpstr>sidebarb</vt:lpstr>
      <vt:lpstr>Clip</vt:lpstr>
      <vt:lpstr>PowerPoint Presentation</vt:lpstr>
      <vt:lpstr>Lecture plan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Software</vt:lpstr>
      <vt:lpstr>Software</vt:lpstr>
      <vt:lpstr>Ada Lovelace vision about the power and limitations of computers (1840!)</vt:lpstr>
      <vt:lpstr>PowerPoint Presentation</vt:lpstr>
      <vt:lpstr>PowerPoint Presentation</vt:lpstr>
      <vt:lpstr>PowerPoint Presentation</vt:lpstr>
      <vt:lpstr>PowerPoint Presentation</vt:lpstr>
      <vt:lpstr>Leibnitz’s dream (1671)</vt:lpstr>
      <vt:lpstr>Hilbert’s decision problem (1928)</vt:lpstr>
      <vt:lpstr>Alan Turing (1930)</vt:lpstr>
      <vt:lpstr>Turing machine</vt:lpstr>
      <vt:lpstr>Turing machine</vt:lpstr>
      <vt:lpstr>Turing machine</vt:lpstr>
      <vt:lpstr>Turing machine</vt:lpstr>
      <vt:lpstr>Turing machine</vt:lpstr>
      <vt:lpstr>Turing machine</vt:lpstr>
      <vt:lpstr>Turing machine</vt:lpstr>
      <vt:lpstr>Turing machine</vt:lpstr>
      <vt:lpstr>Turing machine</vt:lpstr>
      <vt:lpstr>Turing machine</vt:lpstr>
      <vt:lpstr>Turing machine</vt:lpstr>
      <vt:lpstr>Turing machine</vt:lpstr>
      <vt:lpstr>Turing machine</vt:lpstr>
      <vt:lpstr>Turing machine</vt:lpstr>
      <vt:lpstr>Turing machine</vt:lpstr>
      <vt:lpstr>Turing machine</vt:lpstr>
      <vt:lpstr>Turing machine</vt:lpstr>
      <vt:lpstr>Turing machine</vt:lpstr>
      <vt:lpstr>Turing machine</vt:lpstr>
      <vt:lpstr>Turing machine</vt:lpstr>
      <vt:lpstr>Turing machine</vt:lpstr>
      <vt:lpstr>Turing machine</vt:lpstr>
      <vt:lpstr>Turing machine</vt:lpstr>
      <vt:lpstr>Turing machine</vt:lpstr>
      <vt:lpstr>Turing machine</vt:lpstr>
      <vt:lpstr>Turing machine</vt:lpstr>
      <vt:lpstr>Turing machine</vt:lpstr>
      <vt:lpstr>Turing machine</vt:lpstr>
      <vt:lpstr>Turing machine</vt:lpstr>
      <vt:lpstr>Turing machine</vt:lpstr>
      <vt:lpstr>Turing machine</vt:lpstr>
      <vt:lpstr>Computable functions</vt:lpstr>
      <vt:lpstr>Computable functions</vt:lpstr>
      <vt:lpstr>Revisiting Hilbert’s decision problem</vt:lpstr>
      <vt:lpstr>Computable functions</vt:lpstr>
      <vt:lpstr>Computable functions</vt:lpstr>
      <vt:lpstr>Computable functions</vt:lpstr>
      <vt:lpstr>Turing’s tantalizing insight (among many others)</vt:lpstr>
      <vt:lpstr>Turing’s Contributions (1936)</vt:lpstr>
      <vt:lpstr>Turing’s Contributions (1936)</vt:lpstr>
      <vt:lpstr>Turing’s Contributions (1936)</vt:lpstr>
      <vt:lpstr>Turing’s legacy</vt:lpstr>
      <vt:lpstr>Lecture plan</vt:lpstr>
      <vt:lpstr>Back to Vic...</vt:lpstr>
      <vt:lpstr>Low-level machine language</vt:lpstr>
      <vt:lpstr>High-Level language</vt:lpstr>
      <vt:lpstr>High-Level language</vt:lpstr>
      <vt:lpstr>High-Level languages</vt:lpstr>
      <vt:lpstr>High-Level languages</vt:lpstr>
      <vt:lpstr>Lecture plan</vt:lpstr>
      <vt:lpstr>Classical compilation model</vt:lpstr>
      <vt:lpstr>Classical compilation model</vt:lpstr>
      <vt:lpstr>2-tier compilation</vt:lpstr>
      <vt:lpstr>2-tier compilation</vt:lpstr>
      <vt:lpstr>2-tier compilation</vt:lpstr>
      <vt:lpstr>2-tier compilation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and Orientation:  The World of Database Management</dc:title>
  <dc:subject/>
  <dc:creator>Shimon Schocken</dc:creator>
  <cp:keywords/>
  <dc:description/>
  <cp:lastModifiedBy>Schocken Shimon</cp:lastModifiedBy>
  <cp:revision>1025</cp:revision>
  <cp:lastPrinted>1999-02-19T08:49:27Z</cp:lastPrinted>
  <dcterms:created xsi:type="dcterms:W3CDTF">1995-09-10T16:19:44Z</dcterms:created>
  <dcterms:modified xsi:type="dcterms:W3CDTF">2024-09-12T09:54:04Z</dcterms:modified>
</cp:coreProperties>
</file>